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9bada482472941eb" Type="http://schemas.microsoft.com/office/2007/relationships/ui/extensibility" Target="customUI/customUI14.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
  </p:notesMasterIdLst>
  <p:sldIdLst>
    <p:sldId id="264" r:id="rId3"/>
    <p:sldId id="265" r:id="rId4"/>
    <p:sldId id="258" r:id="rId5"/>
  </p:sldIdLst>
  <p:sldSz cx="7559675" cy="10691813"/>
  <p:notesSz cx="6642100" cy="9321800"/>
  <p:defaultTextStyle>
    <a:defPPr>
      <a:defRPr lang="nl-NL"/>
    </a:defPPr>
    <a:lvl1pPr marL="0" algn="l" defTabSz="1293053" rtl="0" eaLnBrk="1" latinLnBrk="0" hangingPunct="1">
      <a:defRPr sz="2545" kern="1200">
        <a:solidFill>
          <a:schemeClr val="tx1"/>
        </a:solidFill>
        <a:latin typeface="+mn-lt"/>
        <a:ea typeface="+mn-ea"/>
        <a:cs typeface="+mn-cs"/>
      </a:defRPr>
    </a:lvl1pPr>
    <a:lvl2pPr marL="646527" algn="l" defTabSz="1293053" rtl="0" eaLnBrk="1" latinLnBrk="0" hangingPunct="1">
      <a:defRPr sz="2545" kern="1200">
        <a:solidFill>
          <a:schemeClr val="tx1"/>
        </a:solidFill>
        <a:latin typeface="+mn-lt"/>
        <a:ea typeface="+mn-ea"/>
        <a:cs typeface="+mn-cs"/>
      </a:defRPr>
    </a:lvl2pPr>
    <a:lvl3pPr marL="1293053" algn="l" defTabSz="1293053" rtl="0" eaLnBrk="1" latinLnBrk="0" hangingPunct="1">
      <a:defRPr sz="2545" kern="1200">
        <a:solidFill>
          <a:schemeClr val="tx1"/>
        </a:solidFill>
        <a:latin typeface="+mn-lt"/>
        <a:ea typeface="+mn-ea"/>
        <a:cs typeface="+mn-cs"/>
      </a:defRPr>
    </a:lvl3pPr>
    <a:lvl4pPr marL="1939580" algn="l" defTabSz="1293053" rtl="0" eaLnBrk="1" latinLnBrk="0" hangingPunct="1">
      <a:defRPr sz="2545" kern="1200">
        <a:solidFill>
          <a:schemeClr val="tx1"/>
        </a:solidFill>
        <a:latin typeface="+mn-lt"/>
        <a:ea typeface="+mn-ea"/>
        <a:cs typeface="+mn-cs"/>
      </a:defRPr>
    </a:lvl4pPr>
    <a:lvl5pPr marL="2586106" algn="l" defTabSz="1293053" rtl="0" eaLnBrk="1" latinLnBrk="0" hangingPunct="1">
      <a:defRPr sz="2545" kern="1200">
        <a:solidFill>
          <a:schemeClr val="tx1"/>
        </a:solidFill>
        <a:latin typeface="+mn-lt"/>
        <a:ea typeface="+mn-ea"/>
        <a:cs typeface="+mn-cs"/>
      </a:defRPr>
    </a:lvl5pPr>
    <a:lvl6pPr marL="3232633" algn="l" defTabSz="1293053" rtl="0" eaLnBrk="1" latinLnBrk="0" hangingPunct="1">
      <a:defRPr sz="2545" kern="1200">
        <a:solidFill>
          <a:schemeClr val="tx1"/>
        </a:solidFill>
        <a:latin typeface="+mn-lt"/>
        <a:ea typeface="+mn-ea"/>
        <a:cs typeface="+mn-cs"/>
      </a:defRPr>
    </a:lvl6pPr>
    <a:lvl7pPr marL="3879159" algn="l" defTabSz="1293053" rtl="0" eaLnBrk="1" latinLnBrk="0" hangingPunct="1">
      <a:defRPr sz="2545" kern="1200">
        <a:solidFill>
          <a:schemeClr val="tx1"/>
        </a:solidFill>
        <a:latin typeface="+mn-lt"/>
        <a:ea typeface="+mn-ea"/>
        <a:cs typeface="+mn-cs"/>
      </a:defRPr>
    </a:lvl7pPr>
    <a:lvl8pPr marL="4525686" algn="l" defTabSz="1293053" rtl="0" eaLnBrk="1" latinLnBrk="0" hangingPunct="1">
      <a:defRPr sz="2545" kern="1200">
        <a:solidFill>
          <a:schemeClr val="tx1"/>
        </a:solidFill>
        <a:latin typeface="+mn-lt"/>
        <a:ea typeface="+mn-ea"/>
        <a:cs typeface="+mn-cs"/>
      </a:defRPr>
    </a:lvl8pPr>
    <a:lvl9pPr marL="5172212" algn="l" defTabSz="1293053" rtl="0" eaLnBrk="1" latinLnBrk="0" hangingPunct="1">
      <a:defRPr sz="254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009FE3"/>
    <a:srgbClr val="94C11F"/>
    <a:srgbClr val="503078"/>
    <a:srgbClr val="515F67"/>
    <a:srgbClr val="000000"/>
    <a:srgbClr val="F7F7F7"/>
    <a:srgbClr val="FAFAFA"/>
    <a:srgbClr val="4C59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ijl, licht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25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78138" cy="466725"/>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762375" y="0"/>
            <a:ext cx="2878138" cy="466725"/>
          </a:xfrm>
          <a:prstGeom prst="rect">
            <a:avLst/>
          </a:prstGeom>
        </p:spPr>
        <p:txBody>
          <a:bodyPr vert="horz" lIns="91440" tIns="45720" rIns="91440" bIns="45720" rtlCol="0"/>
          <a:lstStyle>
            <a:lvl1pPr algn="r">
              <a:defRPr sz="1200"/>
            </a:lvl1pPr>
          </a:lstStyle>
          <a:p>
            <a:fld id="{5F9E0113-FB02-41F4-8C3E-36CA95A7179F}" type="datetimeFigureOut">
              <a:rPr lang="nl-NL" smtClean="0"/>
              <a:t>30-6-2022</a:t>
            </a:fld>
            <a:endParaRPr lang="nl-NL"/>
          </a:p>
        </p:txBody>
      </p:sp>
      <p:sp>
        <p:nvSpPr>
          <p:cNvPr id="4" name="Slide Image Placeholder 3"/>
          <p:cNvSpPr>
            <a:spLocks noGrp="1" noRot="1" noChangeAspect="1"/>
          </p:cNvSpPr>
          <p:nvPr>
            <p:ph type="sldImg" idx="2"/>
          </p:nvPr>
        </p:nvSpPr>
        <p:spPr>
          <a:xfrm>
            <a:off x="2208213" y="1165225"/>
            <a:ext cx="2225675" cy="3146425"/>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63575" y="4486275"/>
            <a:ext cx="5314950" cy="36703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855075"/>
            <a:ext cx="2878138" cy="466725"/>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762375" y="8855075"/>
            <a:ext cx="2878138" cy="466725"/>
          </a:xfrm>
          <a:prstGeom prst="rect">
            <a:avLst/>
          </a:prstGeom>
        </p:spPr>
        <p:txBody>
          <a:bodyPr vert="horz" lIns="91440" tIns="45720" rIns="91440" bIns="45720" rtlCol="0" anchor="b"/>
          <a:lstStyle>
            <a:lvl1pPr algn="r">
              <a:defRPr sz="1200"/>
            </a:lvl1pPr>
          </a:lstStyle>
          <a:p>
            <a:fld id="{2CA944EC-334E-40F0-A2E0-D11387BB7E2E}" type="slidenum">
              <a:rPr lang="nl-NL" smtClean="0"/>
              <a:t>‹nr.›</a:t>
            </a:fld>
            <a:endParaRPr lang="nl-NL"/>
          </a:p>
        </p:txBody>
      </p:sp>
    </p:spTree>
    <p:extLst>
      <p:ext uri="{BB962C8B-B14F-4D97-AF65-F5344CB8AC3E}">
        <p14:creationId xmlns:p14="http://schemas.microsoft.com/office/powerpoint/2010/main" val="1180055213"/>
      </p:ext>
    </p:extLst>
  </p:cSld>
  <p:clrMap bg1="lt1" tx1="dk1" bg2="lt2" tx2="dk2" accent1="accent1" accent2="accent2" accent3="accent3" accent4="accent4" accent5="accent5" accent6="accent6" hlink="hlink" folHlink="folHlink"/>
  <p:notesStyle>
    <a:lvl1pPr marL="0" algn="l" defTabSz="1293053" rtl="0" eaLnBrk="1" latinLnBrk="0" hangingPunct="1">
      <a:defRPr sz="1697" kern="1200">
        <a:solidFill>
          <a:schemeClr val="tx1"/>
        </a:solidFill>
        <a:latin typeface="+mn-lt"/>
        <a:ea typeface="+mn-ea"/>
        <a:cs typeface="+mn-cs"/>
      </a:defRPr>
    </a:lvl1pPr>
    <a:lvl2pPr marL="646527" algn="l" defTabSz="1293053" rtl="0" eaLnBrk="1" latinLnBrk="0" hangingPunct="1">
      <a:defRPr sz="1697" kern="1200">
        <a:solidFill>
          <a:schemeClr val="tx1"/>
        </a:solidFill>
        <a:latin typeface="+mn-lt"/>
        <a:ea typeface="+mn-ea"/>
        <a:cs typeface="+mn-cs"/>
      </a:defRPr>
    </a:lvl2pPr>
    <a:lvl3pPr marL="1293053" algn="l" defTabSz="1293053" rtl="0" eaLnBrk="1" latinLnBrk="0" hangingPunct="1">
      <a:defRPr sz="1697" kern="1200">
        <a:solidFill>
          <a:schemeClr val="tx1"/>
        </a:solidFill>
        <a:latin typeface="+mn-lt"/>
        <a:ea typeface="+mn-ea"/>
        <a:cs typeface="+mn-cs"/>
      </a:defRPr>
    </a:lvl3pPr>
    <a:lvl4pPr marL="1939580" algn="l" defTabSz="1293053" rtl="0" eaLnBrk="1" latinLnBrk="0" hangingPunct="1">
      <a:defRPr sz="1697" kern="1200">
        <a:solidFill>
          <a:schemeClr val="tx1"/>
        </a:solidFill>
        <a:latin typeface="+mn-lt"/>
        <a:ea typeface="+mn-ea"/>
        <a:cs typeface="+mn-cs"/>
      </a:defRPr>
    </a:lvl4pPr>
    <a:lvl5pPr marL="2586106" algn="l" defTabSz="1293053" rtl="0" eaLnBrk="1" latinLnBrk="0" hangingPunct="1">
      <a:defRPr sz="1697" kern="1200">
        <a:solidFill>
          <a:schemeClr val="tx1"/>
        </a:solidFill>
        <a:latin typeface="+mn-lt"/>
        <a:ea typeface="+mn-ea"/>
        <a:cs typeface="+mn-cs"/>
      </a:defRPr>
    </a:lvl5pPr>
    <a:lvl6pPr marL="3232633" algn="l" defTabSz="1293053" rtl="0" eaLnBrk="1" latinLnBrk="0" hangingPunct="1">
      <a:defRPr sz="1697" kern="1200">
        <a:solidFill>
          <a:schemeClr val="tx1"/>
        </a:solidFill>
        <a:latin typeface="+mn-lt"/>
        <a:ea typeface="+mn-ea"/>
        <a:cs typeface="+mn-cs"/>
      </a:defRPr>
    </a:lvl6pPr>
    <a:lvl7pPr marL="3879159" algn="l" defTabSz="1293053" rtl="0" eaLnBrk="1" latinLnBrk="0" hangingPunct="1">
      <a:defRPr sz="1697" kern="1200">
        <a:solidFill>
          <a:schemeClr val="tx1"/>
        </a:solidFill>
        <a:latin typeface="+mn-lt"/>
        <a:ea typeface="+mn-ea"/>
        <a:cs typeface="+mn-cs"/>
      </a:defRPr>
    </a:lvl7pPr>
    <a:lvl8pPr marL="4525686" algn="l" defTabSz="1293053" rtl="0" eaLnBrk="1" latinLnBrk="0" hangingPunct="1">
      <a:defRPr sz="1697" kern="1200">
        <a:solidFill>
          <a:schemeClr val="tx1"/>
        </a:solidFill>
        <a:latin typeface="+mn-lt"/>
        <a:ea typeface="+mn-ea"/>
        <a:cs typeface="+mn-cs"/>
      </a:defRPr>
    </a:lvl8pPr>
    <a:lvl9pPr marL="5172212" algn="l" defTabSz="1293053" rtl="0" eaLnBrk="1" latinLnBrk="0" hangingPunct="1">
      <a:defRPr sz="169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lyer A4 (A)">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0C500699-B56B-4B57-A1DB-EDAA374C8D0F}" type="datetimeFigureOut">
              <a:rPr lang="nl-NL" smtClean="0"/>
              <a:t>30-6-2022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10" name="Tijdelijke aanduiding voor tekst 9">
            <a:extLst>
              <a:ext uri="{FF2B5EF4-FFF2-40B4-BE49-F238E27FC236}">
                <a16:creationId xmlns:a16="http://schemas.microsoft.com/office/drawing/2014/main" id="{66878B89-4D30-43B2-94D4-18AFFD8163C3}"/>
              </a:ext>
            </a:extLst>
          </p:cNvPr>
          <p:cNvSpPr>
            <a:spLocks noGrp="1"/>
          </p:cNvSpPr>
          <p:nvPr>
            <p:ph type="body" sz="quarter" idx="13" hasCustomPrompt="1"/>
          </p:nvPr>
        </p:nvSpPr>
        <p:spPr>
          <a:xfrm>
            <a:off x="877623" y="1834360"/>
            <a:ext cx="4727043" cy="404142"/>
          </a:xfrm>
        </p:spPr>
        <p:txBody>
          <a:bodyPr/>
          <a:lstStyle>
            <a:lvl1pPr>
              <a:defRPr sz="1400">
                <a:solidFill>
                  <a:schemeClr val="accent2"/>
                </a:solidFill>
                <a:latin typeface="Roboto Slab" pitchFamily="2" charset="0"/>
                <a:ea typeface="Roboto Slab" pitchFamily="2" charset="0"/>
              </a:defRPr>
            </a:lvl1pPr>
          </a:lstStyle>
          <a:p>
            <a:pPr lvl="0"/>
            <a:r>
              <a:rPr lang="nl-NL" dirty="0"/>
              <a:t>Klik voor ondertitel</a:t>
            </a:r>
          </a:p>
        </p:txBody>
      </p:sp>
      <p:sp>
        <p:nvSpPr>
          <p:cNvPr id="27" name="Tijdelijke aanduiding voor afbeelding 26">
            <a:extLst>
              <a:ext uri="{FF2B5EF4-FFF2-40B4-BE49-F238E27FC236}">
                <a16:creationId xmlns:a16="http://schemas.microsoft.com/office/drawing/2014/main" id="{C2B6AD85-D773-4FFC-B6F5-851BF516C649}"/>
              </a:ext>
            </a:extLst>
          </p:cNvPr>
          <p:cNvSpPr>
            <a:spLocks noGrp="1"/>
          </p:cNvSpPr>
          <p:nvPr>
            <p:ph type="pic" sz="quarter" idx="17"/>
          </p:nvPr>
        </p:nvSpPr>
        <p:spPr>
          <a:xfrm>
            <a:off x="3779839" y="6115078"/>
            <a:ext cx="2902216" cy="3151011"/>
          </a:xfrm>
          <a:custGeom>
            <a:avLst/>
            <a:gdLst>
              <a:gd name="connsiteX0" fmla="*/ 253152 w 2052637"/>
              <a:gd name="connsiteY0" fmla="*/ 0 h 2227931"/>
              <a:gd name="connsiteX1" fmla="*/ 749472 w 2052637"/>
              <a:gd name="connsiteY1" fmla="*/ 0 h 2227931"/>
              <a:gd name="connsiteX2" fmla="*/ 1799485 w 2052637"/>
              <a:gd name="connsiteY2" fmla="*/ 0 h 2227931"/>
              <a:gd name="connsiteX3" fmla="*/ 2052637 w 2052637"/>
              <a:gd name="connsiteY3" fmla="*/ 0 h 2227931"/>
              <a:gd name="connsiteX4" fmla="*/ 2052637 w 2052637"/>
              <a:gd name="connsiteY4" fmla="*/ 253152 h 2227931"/>
              <a:gd name="connsiteX5" fmla="*/ 2052637 w 2052637"/>
              <a:gd name="connsiteY5" fmla="*/ 425802 h 2227931"/>
              <a:gd name="connsiteX6" fmla="*/ 2052637 w 2052637"/>
              <a:gd name="connsiteY6" fmla="*/ 1802129 h 2227931"/>
              <a:gd name="connsiteX7" fmla="*/ 2052637 w 2052637"/>
              <a:gd name="connsiteY7" fmla="*/ 1974779 h 2227931"/>
              <a:gd name="connsiteX8" fmla="*/ 2052637 w 2052637"/>
              <a:gd name="connsiteY8" fmla="*/ 2227931 h 2227931"/>
              <a:gd name="connsiteX9" fmla="*/ 1799485 w 2052637"/>
              <a:gd name="connsiteY9" fmla="*/ 2227931 h 2227931"/>
              <a:gd name="connsiteX10" fmla="*/ 253152 w 2052637"/>
              <a:gd name="connsiteY10" fmla="*/ 2227931 h 2227931"/>
              <a:gd name="connsiteX11" fmla="*/ 0 w 2052637"/>
              <a:gd name="connsiteY11" fmla="*/ 2227931 h 2227931"/>
              <a:gd name="connsiteX12" fmla="*/ 0 w 2052637"/>
              <a:gd name="connsiteY12" fmla="*/ 1974779 h 2227931"/>
              <a:gd name="connsiteX13" fmla="*/ 0 w 2052637"/>
              <a:gd name="connsiteY13" fmla="*/ 425802 h 2227931"/>
              <a:gd name="connsiteX14" fmla="*/ 0 w 2052637"/>
              <a:gd name="connsiteY14" fmla="*/ 253152 h 2227931"/>
              <a:gd name="connsiteX15" fmla="*/ 253152 w 2052637"/>
              <a:gd name="connsiteY15" fmla="*/ 0 h 2227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52637" h="2227931">
                <a:moveTo>
                  <a:pt x="253152" y="0"/>
                </a:moveTo>
                <a:lnTo>
                  <a:pt x="749472" y="0"/>
                </a:lnTo>
                <a:lnTo>
                  <a:pt x="1799485" y="0"/>
                </a:lnTo>
                <a:lnTo>
                  <a:pt x="2052637" y="0"/>
                </a:lnTo>
                <a:lnTo>
                  <a:pt x="2052637" y="253152"/>
                </a:lnTo>
                <a:lnTo>
                  <a:pt x="2052637" y="425802"/>
                </a:lnTo>
                <a:lnTo>
                  <a:pt x="2052637" y="1802129"/>
                </a:lnTo>
                <a:lnTo>
                  <a:pt x="2052637" y="1974779"/>
                </a:lnTo>
                <a:lnTo>
                  <a:pt x="2052637" y="2227931"/>
                </a:lnTo>
                <a:lnTo>
                  <a:pt x="1799485" y="2227931"/>
                </a:lnTo>
                <a:lnTo>
                  <a:pt x="253152" y="2227931"/>
                </a:lnTo>
                <a:lnTo>
                  <a:pt x="0" y="2227931"/>
                </a:lnTo>
                <a:lnTo>
                  <a:pt x="0" y="1974779"/>
                </a:lnTo>
                <a:lnTo>
                  <a:pt x="0" y="425802"/>
                </a:lnTo>
                <a:lnTo>
                  <a:pt x="0" y="253152"/>
                </a:lnTo>
                <a:cubicBezTo>
                  <a:pt x="0" y="113340"/>
                  <a:pt x="113340" y="0"/>
                  <a:pt x="253152" y="0"/>
                </a:cubicBezTo>
                <a:close/>
              </a:path>
            </a:pathLst>
          </a:custGeom>
          <a:solidFill>
            <a:schemeClr val="bg1">
              <a:lumMod val="95000"/>
            </a:schemeClr>
          </a:solidFill>
        </p:spPr>
        <p:txBody>
          <a:bodyPr wrap="square">
            <a:noAutofit/>
          </a:bodyPr>
          <a:lstStyle/>
          <a:p>
            <a:r>
              <a:rPr lang="nl-NL"/>
              <a:t>Klik op het pictogram als u een afbeelding wilt toevoegen</a:t>
            </a:r>
          </a:p>
        </p:txBody>
      </p:sp>
      <p:sp>
        <p:nvSpPr>
          <p:cNvPr id="34" name="Tijdelijke aanduiding voor afbeelding 33">
            <a:extLst>
              <a:ext uri="{FF2B5EF4-FFF2-40B4-BE49-F238E27FC236}">
                <a16:creationId xmlns:a16="http://schemas.microsoft.com/office/drawing/2014/main" id="{69AFC1B2-7FA7-4B28-8E4B-0866F6CEF3E4}"/>
              </a:ext>
            </a:extLst>
          </p:cNvPr>
          <p:cNvSpPr>
            <a:spLocks noGrp="1" noChangeAspect="1"/>
          </p:cNvSpPr>
          <p:nvPr>
            <p:ph type="pic" sz="quarter" idx="18"/>
          </p:nvPr>
        </p:nvSpPr>
        <p:spPr>
          <a:xfrm>
            <a:off x="5159118" y="0"/>
            <a:ext cx="2400557" cy="2036431"/>
          </a:xfrm>
          <a:custGeom>
            <a:avLst/>
            <a:gdLst>
              <a:gd name="connsiteX0" fmla="*/ 112815 w 1697832"/>
              <a:gd name="connsiteY0" fmla="*/ 0 h 1439864"/>
              <a:gd name="connsiteX1" fmla="*/ 1697832 w 1697832"/>
              <a:gd name="connsiteY1" fmla="*/ 0 h 1439864"/>
              <a:gd name="connsiteX2" fmla="*/ 1697832 w 1697832"/>
              <a:gd name="connsiteY2" fmla="*/ 1140451 h 1439864"/>
              <a:gd name="connsiteX3" fmla="*/ 1690036 w 1697832"/>
              <a:gd name="connsiteY3" fmla="*/ 1149900 h 1439864"/>
              <a:gd name="connsiteX4" fmla="*/ 990000 w 1697832"/>
              <a:gd name="connsiteY4" fmla="*/ 1439864 h 1439864"/>
              <a:gd name="connsiteX5" fmla="*/ 0 w 1697832"/>
              <a:gd name="connsiteY5" fmla="*/ 449864 h 1439864"/>
              <a:gd name="connsiteX6" fmla="*/ 77799 w 1697832"/>
              <a:gd name="connsiteY6" fmla="*/ 64511 h 1439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97832" h="1439864">
                <a:moveTo>
                  <a:pt x="112815" y="0"/>
                </a:moveTo>
                <a:lnTo>
                  <a:pt x="1697832" y="0"/>
                </a:lnTo>
                <a:lnTo>
                  <a:pt x="1697832" y="1140451"/>
                </a:lnTo>
                <a:lnTo>
                  <a:pt x="1690036" y="1149900"/>
                </a:lnTo>
                <a:cubicBezTo>
                  <a:pt x="1510881" y="1329055"/>
                  <a:pt x="1263381" y="1439864"/>
                  <a:pt x="990000" y="1439864"/>
                </a:cubicBezTo>
                <a:cubicBezTo>
                  <a:pt x="443238" y="1439864"/>
                  <a:pt x="0" y="996626"/>
                  <a:pt x="0" y="449864"/>
                </a:cubicBezTo>
                <a:cubicBezTo>
                  <a:pt x="0" y="313174"/>
                  <a:pt x="27703" y="182953"/>
                  <a:pt x="77799" y="64511"/>
                </a:cubicBezTo>
                <a:close/>
              </a:path>
            </a:pathLst>
          </a:custGeom>
          <a:solidFill>
            <a:schemeClr val="bg1">
              <a:lumMod val="95000"/>
            </a:schemeClr>
          </a:solidFill>
        </p:spPr>
        <p:txBody>
          <a:bodyPr wrap="square">
            <a:noAutofit/>
          </a:bodyPr>
          <a:lstStyle/>
          <a:p>
            <a:r>
              <a:rPr lang="nl-NL"/>
              <a:t>Klik op het pictogram als u een afbeelding wilt toevoegen</a:t>
            </a:r>
          </a:p>
        </p:txBody>
      </p:sp>
      <p:sp>
        <p:nvSpPr>
          <p:cNvPr id="12" name="Tijdelijke aanduiding voor tekst 13">
            <a:extLst>
              <a:ext uri="{FF2B5EF4-FFF2-40B4-BE49-F238E27FC236}">
                <a16:creationId xmlns:a16="http://schemas.microsoft.com/office/drawing/2014/main" id="{473B64EB-92E9-4191-B7C3-4AFBBAD1DF48}"/>
              </a:ext>
            </a:extLst>
          </p:cNvPr>
          <p:cNvSpPr>
            <a:spLocks noGrp="1"/>
          </p:cNvSpPr>
          <p:nvPr>
            <p:ph type="body" sz="quarter" idx="14" hasCustomPrompt="1"/>
          </p:nvPr>
        </p:nvSpPr>
        <p:spPr>
          <a:xfrm>
            <a:off x="1004880" y="2527281"/>
            <a:ext cx="5677174" cy="1012018"/>
          </a:xfrm>
        </p:spPr>
        <p:txBody>
          <a:bodyPr/>
          <a:lstStyle>
            <a:lvl1pPr>
              <a:lnSpc>
                <a:spcPct val="114000"/>
              </a:lnSpc>
              <a:defRPr b="1">
                <a:solidFill>
                  <a:schemeClr val="accent1"/>
                </a:solidFill>
              </a:defRPr>
            </a:lvl1pPr>
          </a:lstStyle>
          <a:p>
            <a:pPr lvl="0"/>
            <a:r>
              <a:rPr lang="nl-NL" dirty="0"/>
              <a:t>Klik hier voor introductietekst. Pas de lengte van de stippellijn links handmatig aan </a:t>
            </a:r>
            <a:r>
              <a:rPr lang="nl-NL" dirty="0" err="1"/>
              <a:t>aan</a:t>
            </a:r>
            <a:r>
              <a:rPr lang="nl-NL" dirty="0"/>
              <a:t> de lengte van de introductietekst.</a:t>
            </a:r>
          </a:p>
        </p:txBody>
      </p:sp>
      <p:sp>
        <p:nvSpPr>
          <p:cNvPr id="13" name="Tijdelijke aanduiding voor tekst 6">
            <a:extLst>
              <a:ext uri="{FF2B5EF4-FFF2-40B4-BE49-F238E27FC236}">
                <a16:creationId xmlns:a16="http://schemas.microsoft.com/office/drawing/2014/main" id="{47642FC4-EDD0-406B-BB8E-A7E0E3B3F2A3}"/>
              </a:ext>
            </a:extLst>
          </p:cNvPr>
          <p:cNvSpPr>
            <a:spLocks noGrp="1"/>
          </p:cNvSpPr>
          <p:nvPr>
            <p:ph type="body" sz="quarter" idx="21" hasCustomPrompt="1"/>
          </p:nvPr>
        </p:nvSpPr>
        <p:spPr>
          <a:xfrm>
            <a:off x="877624" y="3708968"/>
            <a:ext cx="5804430" cy="2193758"/>
          </a:xfrm>
        </p:spPr>
        <p:txBody>
          <a:bodyPr/>
          <a:lstStyle/>
          <a:p>
            <a:pPr lvl="0"/>
            <a:r>
              <a:rPr lang="nl-NL" dirty="0"/>
              <a:t>Klik om een tekst toe te voegen. Klik op de Vorige of Volgende tekstopmaak om een andere tekstopmaak te kiezen </a:t>
            </a:r>
          </a:p>
          <a:p>
            <a:pPr lvl="1"/>
            <a:r>
              <a:rPr lang="nl-NL" dirty="0"/>
              <a:t>Tweede niveau</a:t>
            </a:r>
          </a:p>
          <a:p>
            <a:pPr lvl="2"/>
            <a:r>
              <a:rPr lang="nl-NL" dirty="0"/>
              <a:t>Derde niveau</a:t>
            </a:r>
          </a:p>
          <a:p>
            <a:pPr lvl="3"/>
            <a:r>
              <a:rPr lang="nl-NL" dirty="0"/>
              <a:t>Vierde niveau</a:t>
            </a:r>
          </a:p>
        </p:txBody>
      </p:sp>
      <p:sp>
        <p:nvSpPr>
          <p:cNvPr id="15" name="Tijdelijke aanduiding voor tekst 6">
            <a:extLst>
              <a:ext uri="{FF2B5EF4-FFF2-40B4-BE49-F238E27FC236}">
                <a16:creationId xmlns:a16="http://schemas.microsoft.com/office/drawing/2014/main" id="{FD1DD4B5-9619-4EE9-BCC5-08AF86D30C0D}"/>
              </a:ext>
            </a:extLst>
          </p:cNvPr>
          <p:cNvSpPr>
            <a:spLocks noGrp="1"/>
          </p:cNvSpPr>
          <p:nvPr>
            <p:ph type="body" sz="quarter" idx="22" hasCustomPrompt="1"/>
          </p:nvPr>
        </p:nvSpPr>
        <p:spPr>
          <a:xfrm>
            <a:off x="877623" y="6037995"/>
            <a:ext cx="2693471" cy="3228095"/>
          </a:xfrm>
        </p:spPr>
        <p:txBody>
          <a:bodyPr/>
          <a:lstStyle/>
          <a:p>
            <a:pPr lvl="0"/>
            <a:r>
              <a:rPr lang="nl-NL" dirty="0"/>
              <a:t>Klik om een tekst toe te voegen. Klik op de Vorige of Volgende tekstopmaak om een andere tekstopmaak te kiezen </a:t>
            </a:r>
          </a:p>
          <a:p>
            <a:pPr lvl="1"/>
            <a:r>
              <a:rPr lang="nl-NL" dirty="0"/>
              <a:t>Tweede niveau</a:t>
            </a:r>
          </a:p>
          <a:p>
            <a:pPr lvl="2"/>
            <a:r>
              <a:rPr lang="nl-NL" dirty="0"/>
              <a:t>Derde niveau</a:t>
            </a:r>
          </a:p>
          <a:p>
            <a:pPr lvl="3"/>
            <a:r>
              <a:rPr lang="nl-NL" dirty="0"/>
              <a:t>Vierde niveau</a:t>
            </a:r>
          </a:p>
        </p:txBody>
      </p:sp>
      <p:sp>
        <p:nvSpPr>
          <p:cNvPr id="14" name="Tekstvak 6">
            <a:extLst>
              <a:ext uri="{FF2B5EF4-FFF2-40B4-BE49-F238E27FC236}">
                <a16:creationId xmlns:a16="http://schemas.microsoft.com/office/drawing/2014/main" id="{B9A6F00A-D8CA-44F2-907F-48CBB2D12217}"/>
              </a:ext>
            </a:extLst>
          </p:cNvPr>
          <p:cNvSpPr txBox="1"/>
          <p:nvPr userDrawn="1"/>
        </p:nvSpPr>
        <p:spPr>
          <a:xfrm>
            <a:off x="7910600" y="1"/>
            <a:ext cx="2567107" cy="5725350"/>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tIns="0" bIns="50673" rtlCol="0">
            <a:spAutoFit/>
          </a:bodyPr>
          <a:lstStyle/>
          <a:p>
            <a:pPr marL="0" algn="l" defTabSz="914400" rtl="0" eaLnBrk="1" latinLnBrk="0" hangingPunct="1">
              <a:lnSpc>
                <a:spcPct val="120000"/>
              </a:lnSpc>
            </a:pPr>
            <a:r>
              <a:rPr lang="nl-NL" sz="1100" b="1" kern="1200" cap="all" baseline="0" noProof="1">
                <a:solidFill>
                  <a:schemeClr val="accent1"/>
                </a:solidFill>
                <a:latin typeface="Calibri" panose="020F0502020204030204" pitchFamily="34" charset="0"/>
                <a:ea typeface="+mn-ea"/>
                <a:cs typeface="Calibri" panose="020F0502020204030204" pitchFamily="34" charset="0"/>
              </a:rPr>
              <a:t>FOTO INVOEGEN</a:t>
            </a:r>
          </a:p>
          <a:p>
            <a:pPr marL="0" marR="0" lvl="0" indent="0" algn="l" defTabSz="914400" rtl="0" eaLnBrk="1" fontAlgn="auto" latinLnBrk="0" hangingPunct="1">
              <a:lnSpc>
                <a:spcPct val="120000"/>
              </a:lnSpc>
              <a:spcBef>
                <a:spcPts val="0"/>
              </a:spcBef>
              <a:spcAft>
                <a:spcPts val="0"/>
              </a:spcAft>
              <a:buClrTx/>
              <a:buSzTx/>
              <a:buFontTx/>
              <a:buNone/>
              <a:tabLst/>
              <a:defRPr/>
            </a:pPr>
            <a:r>
              <a:rPr lang="nl-NL" sz="110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het afbeeldings-pictogram in het midden van het fotovak en voeg de gewenste foto in.</a:t>
            </a: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1"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1"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algn="l" defTabSz="914400" rtl="0" eaLnBrk="1" latinLnBrk="0" hangingPunct="1">
              <a:lnSpc>
                <a:spcPct val="120000"/>
              </a:lnSpc>
            </a:pPr>
            <a:r>
              <a:rPr lang="nl-NL" sz="1100" b="1" kern="1200" cap="all" baseline="0" noProof="1">
                <a:solidFill>
                  <a:schemeClr val="accent1"/>
                </a:solidFill>
                <a:latin typeface="Calibri" panose="020F0502020204030204" pitchFamily="34" charset="0"/>
                <a:ea typeface="+mn-ea"/>
                <a:cs typeface="Calibri" panose="020F0502020204030204" pitchFamily="34" charset="0"/>
              </a:rPr>
              <a:t>FOTO BIJSNIJDEN</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foto.</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knop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Foto</a:t>
            </a:r>
            <a:r>
              <a:rPr lang="nl-NL" sz="110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bijsnijden</a:t>
            </a: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Houd de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Shift-toets</a:t>
            </a: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ingedrukt en sleep de foto zodat het juiste deel van de foto wordt getoond. </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naast de dia.</a:t>
            </a:r>
          </a:p>
          <a:p>
            <a:pPr>
              <a:lnSpc>
                <a:spcPct val="120000"/>
              </a:lnSpc>
            </a:pPr>
            <a:endParaRPr lang="nl-NL" sz="1100" b="1" kern="1200"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1" kern="1200"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algn="l" defTabSz="914400" rtl="0" eaLnBrk="1" latinLnBrk="0" hangingPunct="1">
              <a:lnSpc>
                <a:spcPct val="120000"/>
              </a:lnSpc>
            </a:pPr>
            <a:r>
              <a:rPr lang="nl-NL" sz="1100" b="1" kern="1200" cap="all" baseline="0" noProof="1">
                <a:solidFill>
                  <a:schemeClr val="accent1"/>
                </a:solidFill>
                <a:latin typeface="Calibri" panose="020F0502020204030204" pitchFamily="34" charset="0"/>
                <a:ea typeface="+mn-ea"/>
                <a:cs typeface="Calibri" panose="020F0502020204030204" pitchFamily="34" charset="0"/>
              </a:rPr>
              <a:t> FOTO VERVANGEN</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foto.</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Verwijder de foto door op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Delete</a:t>
            </a:r>
            <a:r>
              <a:rPr lang="nl-NL" sz="110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110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te drukken.</a:t>
            </a:r>
          </a:p>
          <a:p>
            <a:pPr marL="144000" indent="-144000">
              <a:lnSpc>
                <a:spcPct val="120000"/>
              </a:lnSpc>
              <a:buFont typeface="+mj-lt"/>
              <a:buAutoNum type="arabicPeriod"/>
            </a:pPr>
            <a:r>
              <a:rPr lang="nl-NL" sz="110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het afbeeldings-pictogram en voeg de gewenste foto in.</a:t>
            </a:r>
          </a:p>
          <a:p>
            <a:pPr>
              <a:lnSpc>
                <a:spcPct val="120000"/>
              </a:lnSpc>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nl-NL" sz="1100" u="sng" baseline="0" noProof="1">
                <a:solidFill>
                  <a:srgbClr val="4C5960"/>
                </a:solidFill>
                <a:latin typeface="Calibri" panose="020F0502020204030204" pitchFamily="34" charset="0"/>
                <a:cs typeface="Calibri" panose="020F0502020204030204" pitchFamily="34" charset="0"/>
              </a:rPr>
              <a:t>TIP</a:t>
            </a:r>
            <a:r>
              <a:rPr lang="nl-NL" sz="1100" baseline="0" noProof="1">
                <a:solidFill>
                  <a:srgbClr val="4C5960"/>
                </a:solidFill>
                <a:latin typeface="Calibri" panose="020F0502020204030204" pitchFamily="34" charset="0"/>
                <a:cs typeface="Calibri" panose="020F0502020204030204" pitchFamily="34" charset="0"/>
              </a:rPr>
              <a:t>: Klik op de knop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Opnieuw</a:t>
            </a:r>
            <a:r>
              <a:rPr lang="nl-NL" sz="110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instellen</a:t>
            </a:r>
            <a:r>
              <a:rPr lang="nl-NL" sz="1100" baseline="0" noProof="1">
                <a:solidFill>
                  <a:srgbClr val="4C5960"/>
                </a:solidFill>
                <a:latin typeface="Calibri" panose="020F0502020204030204" pitchFamily="34" charset="0"/>
                <a:cs typeface="Calibri" panose="020F0502020204030204" pitchFamily="34" charset="0"/>
              </a:rPr>
              <a:t> als de foto of het tekstvak niet meer op de juiste positie staan.</a:t>
            </a:r>
          </a:p>
          <a:p>
            <a:pPr>
              <a:lnSpc>
                <a:spcPct val="120000"/>
              </a:lnSpc>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108000" indent="-108000">
              <a:lnSpc>
                <a:spcPct val="120000"/>
              </a:lnSpc>
              <a:buFont typeface="+mj-lt"/>
              <a:buAutoNum type="arabicPeriod"/>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p:txBody>
      </p:sp>
      <p:sp>
        <p:nvSpPr>
          <p:cNvPr id="6" name="Titel 5">
            <a:extLst>
              <a:ext uri="{FF2B5EF4-FFF2-40B4-BE49-F238E27FC236}">
                <a16:creationId xmlns:a16="http://schemas.microsoft.com/office/drawing/2014/main" id="{EFE1C89C-E25A-4B44-B5AB-51564ED16902}"/>
              </a:ext>
            </a:extLst>
          </p:cNvPr>
          <p:cNvSpPr>
            <a:spLocks noGrp="1"/>
          </p:cNvSpPr>
          <p:nvPr>
            <p:ph type="title" hasCustomPrompt="1"/>
          </p:nvPr>
        </p:nvSpPr>
        <p:spPr/>
        <p:txBody>
          <a:bodyPr/>
          <a:lstStyle>
            <a:lvl1pPr>
              <a:defRPr/>
            </a:lvl1pPr>
          </a:lstStyle>
          <a:p>
            <a:r>
              <a:rPr lang="nl-NL" dirty="0"/>
              <a:t>Klik voor titel (2 regels)</a:t>
            </a:r>
          </a:p>
        </p:txBody>
      </p:sp>
    </p:spTree>
    <p:extLst>
      <p:ext uri="{BB962C8B-B14F-4D97-AF65-F5344CB8AC3E}">
        <p14:creationId xmlns:p14="http://schemas.microsoft.com/office/powerpoint/2010/main" val="2302684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lyer A4 (B)">
    <p:spTree>
      <p:nvGrpSpPr>
        <p:cNvPr id="1" name=""/>
        <p:cNvGrpSpPr/>
        <p:nvPr/>
      </p:nvGrpSpPr>
      <p:grpSpPr>
        <a:xfrm>
          <a:off x="0" y="0"/>
          <a:ext cx="0" cy="0"/>
          <a:chOff x="0" y="0"/>
          <a:chExt cx="0" cy="0"/>
        </a:xfrm>
      </p:grpSpPr>
      <p:sp>
        <p:nvSpPr>
          <p:cNvPr id="20" name="Tijdelijke aanduiding voor afbeelding 19">
            <a:extLst>
              <a:ext uri="{FF2B5EF4-FFF2-40B4-BE49-F238E27FC236}">
                <a16:creationId xmlns:a16="http://schemas.microsoft.com/office/drawing/2014/main" id="{B25E5F40-A009-47B2-B533-953CE35BCDF8}"/>
              </a:ext>
            </a:extLst>
          </p:cNvPr>
          <p:cNvSpPr>
            <a:spLocks noGrp="1"/>
          </p:cNvSpPr>
          <p:nvPr>
            <p:ph type="pic" sz="quarter" idx="23"/>
          </p:nvPr>
        </p:nvSpPr>
        <p:spPr>
          <a:xfrm>
            <a:off x="889049" y="0"/>
            <a:ext cx="6670626" cy="3785340"/>
          </a:xfrm>
          <a:custGeom>
            <a:avLst/>
            <a:gdLst>
              <a:gd name="connsiteX0" fmla="*/ 0 w 6670626"/>
              <a:gd name="connsiteY0" fmla="*/ 0 h 3785340"/>
              <a:gd name="connsiteX1" fmla="*/ 6670626 w 6670626"/>
              <a:gd name="connsiteY1" fmla="*/ 0 h 3785340"/>
              <a:gd name="connsiteX2" fmla="*/ 6670626 w 6670626"/>
              <a:gd name="connsiteY2" fmla="*/ 3513138 h 3785340"/>
              <a:gd name="connsiteX3" fmla="*/ 6533820 w 6670626"/>
              <a:gd name="connsiteY3" fmla="*/ 3567500 h 3785340"/>
              <a:gd name="connsiteX4" fmla="*/ 5860380 w 6670626"/>
              <a:gd name="connsiteY4" fmla="*/ 3755721 h 3785340"/>
              <a:gd name="connsiteX5" fmla="*/ 5694524 w 6670626"/>
              <a:gd name="connsiteY5" fmla="*/ 3785340 h 3785340"/>
              <a:gd name="connsiteX6" fmla="*/ 5674982 w 6670626"/>
              <a:gd name="connsiteY6" fmla="*/ 3705467 h 3785340"/>
              <a:gd name="connsiteX7" fmla="*/ 2529762 w 6670626"/>
              <a:gd name="connsiteY7" fmla="*/ 1834361 h 3785340"/>
              <a:gd name="connsiteX8" fmla="*/ 1280112 w 6670626"/>
              <a:gd name="connsiteY8" fmla="*/ 2018515 h 3785340"/>
              <a:gd name="connsiteX9" fmla="*/ 1056388 w 6670626"/>
              <a:gd name="connsiteY9" fmla="*/ 2097181 h 3785340"/>
              <a:gd name="connsiteX10" fmla="*/ 1009532 w 6670626"/>
              <a:gd name="connsiteY10" fmla="*/ 2043089 h 3785340"/>
              <a:gd name="connsiteX11" fmla="*/ 43962 w 6670626"/>
              <a:gd name="connsiteY11" fmla="*/ 177761 h 3785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70626" h="3785340">
                <a:moveTo>
                  <a:pt x="0" y="0"/>
                </a:moveTo>
                <a:lnTo>
                  <a:pt x="6670626" y="0"/>
                </a:lnTo>
                <a:lnTo>
                  <a:pt x="6670626" y="3513138"/>
                </a:lnTo>
                <a:lnTo>
                  <a:pt x="6533820" y="3567500"/>
                </a:lnTo>
                <a:cubicBezTo>
                  <a:pt x="6315945" y="3645376"/>
                  <a:pt x="6091065" y="3708516"/>
                  <a:pt x="5860380" y="3755721"/>
                </a:cubicBezTo>
                <a:lnTo>
                  <a:pt x="5694524" y="3785340"/>
                </a:lnTo>
                <a:lnTo>
                  <a:pt x="5674982" y="3705467"/>
                </a:lnTo>
                <a:cubicBezTo>
                  <a:pt x="5375620" y="2637629"/>
                  <a:pt x="4081208" y="1834361"/>
                  <a:pt x="2529762" y="1834361"/>
                </a:cubicBezTo>
                <a:cubicBezTo>
                  <a:pt x="2086492" y="1834361"/>
                  <a:pt x="1664204" y="1899934"/>
                  <a:pt x="1280112" y="2018515"/>
                </a:cubicBezTo>
                <a:lnTo>
                  <a:pt x="1056388" y="2097181"/>
                </a:lnTo>
                <a:lnTo>
                  <a:pt x="1009532" y="2043089"/>
                </a:lnTo>
                <a:cubicBezTo>
                  <a:pt x="565114" y="1504578"/>
                  <a:pt x="231601" y="871146"/>
                  <a:pt x="43962" y="177761"/>
                </a:cubicBezTo>
                <a:close/>
              </a:path>
            </a:pathLst>
          </a:custGeom>
          <a:solidFill>
            <a:schemeClr val="bg1">
              <a:lumMod val="95000"/>
            </a:schemeClr>
          </a:solidFill>
        </p:spPr>
        <p:txBody>
          <a:bodyPr wrap="square">
            <a:noAutofit/>
          </a:bodyPr>
          <a:lstStyle>
            <a:lvl1pPr algn="r">
              <a:defRPr/>
            </a:lvl1pPr>
          </a:lstStyle>
          <a:p>
            <a:r>
              <a:rPr lang="nl-NL"/>
              <a:t>Klik op het pictogram als u een afbeelding wilt toevoegen</a:t>
            </a:r>
            <a:endParaRPr lang="nl-NL" dirty="0"/>
          </a:p>
        </p:txBody>
      </p:sp>
      <p:sp>
        <p:nvSpPr>
          <p:cNvPr id="4" name="Tijdelijke aanduiding voor datum 3"/>
          <p:cNvSpPr>
            <a:spLocks noGrp="1"/>
          </p:cNvSpPr>
          <p:nvPr>
            <p:ph type="dt" sz="half" idx="10"/>
          </p:nvPr>
        </p:nvSpPr>
        <p:spPr/>
        <p:txBody>
          <a:bodyPr/>
          <a:lstStyle/>
          <a:p>
            <a:fld id="{0C500699-B56B-4B57-A1DB-EDAA374C8D0F}" type="datetimeFigureOut">
              <a:rPr lang="nl-NL" smtClean="0"/>
              <a:t>30-6-2022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10" name="Tijdelijke aanduiding voor tekst 9">
            <a:extLst>
              <a:ext uri="{FF2B5EF4-FFF2-40B4-BE49-F238E27FC236}">
                <a16:creationId xmlns:a16="http://schemas.microsoft.com/office/drawing/2014/main" id="{66878B89-4D30-43B2-94D4-18AFFD8163C3}"/>
              </a:ext>
            </a:extLst>
          </p:cNvPr>
          <p:cNvSpPr>
            <a:spLocks noGrp="1"/>
          </p:cNvSpPr>
          <p:nvPr>
            <p:ph type="body" sz="quarter" idx="13" hasCustomPrompt="1"/>
          </p:nvPr>
        </p:nvSpPr>
        <p:spPr>
          <a:xfrm>
            <a:off x="877624" y="3441384"/>
            <a:ext cx="5332676" cy="404142"/>
          </a:xfrm>
        </p:spPr>
        <p:txBody>
          <a:bodyPr/>
          <a:lstStyle>
            <a:lvl1pPr>
              <a:defRPr sz="1600">
                <a:solidFill>
                  <a:schemeClr val="accent2"/>
                </a:solidFill>
                <a:latin typeface="Roboto Slab" pitchFamily="2" charset="0"/>
                <a:ea typeface="Roboto Slab" pitchFamily="2" charset="0"/>
              </a:defRPr>
            </a:lvl1pPr>
          </a:lstStyle>
          <a:p>
            <a:pPr lvl="0"/>
            <a:r>
              <a:rPr lang="nl-NL" dirty="0"/>
              <a:t>Klik voor ondertitel</a:t>
            </a:r>
          </a:p>
        </p:txBody>
      </p:sp>
      <p:sp>
        <p:nvSpPr>
          <p:cNvPr id="27" name="Tijdelijke aanduiding voor afbeelding 26">
            <a:extLst>
              <a:ext uri="{FF2B5EF4-FFF2-40B4-BE49-F238E27FC236}">
                <a16:creationId xmlns:a16="http://schemas.microsoft.com/office/drawing/2014/main" id="{C2B6AD85-D773-4FFC-B6F5-851BF516C649}"/>
              </a:ext>
            </a:extLst>
          </p:cNvPr>
          <p:cNvSpPr>
            <a:spLocks noGrp="1"/>
          </p:cNvSpPr>
          <p:nvPr>
            <p:ph type="pic" sz="quarter" idx="17"/>
          </p:nvPr>
        </p:nvSpPr>
        <p:spPr>
          <a:xfrm>
            <a:off x="3779839" y="6115078"/>
            <a:ext cx="2902216" cy="3151011"/>
          </a:xfrm>
          <a:custGeom>
            <a:avLst/>
            <a:gdLst>
              <a:gd name="connsiteX0" fmla="*/ 253152 w 2052637"/>
              <a:gd name="connsiteY0" fmla="*/ 0 h 2227931"/>
              <a:gd name="connsiteX1" fmla="*/ 749472 w 2052637"/>
              <a:gd name="connsiteY1" fmla="*/ 0 h 2227931"/>
              <a:gd name="connsiteX2" fmla="*/ 1799485 w 2052637"/>
              <a:gd name="connsiteY2" fmla="*/ 0 h 2227931"/>
              <a:gd name="connsiteX3" fmla="*/ 2052637 w 2052637"/>
              <a:gd name="connsiteY3" fmla="*/ 0 h 2227931"/>
              <a:gd name="connsiteX4" fmla="*/ 2052637 w 2052637"/>
              <a:gd name="connsiteY4" fmla="*/ 253152 h 2227931"/>
              <a:gd name="connsiteX5" fmla="*/ 2052637 w 2052637"/>
              <a:gd name="connsiteY5" fmla="*/ 425802 h 2227931"/>
              <a:gd name="connsiteX6" fmla="*/ 2052637 w 2052637"/>
              <a:gd name="connsiteY6" fmla="*/ 1802129 h 2227931"/>
              <a:gd name="connsiteX7" fmla="*/ 2052637 w 2052637"/>
              <a:gd name="connsiteY7" fmla="*/ 1974779 h 2227931"/>
              <a:gd name="connsiteX8" fmla="*/ 2052637 w 2052637"/>
              <a:gd name="connsiteY8" fmla="*/ 2227931 h 2227931"/>
              <a:gd name="connsiteX9" fmla="*/ 1799485 w 2052637"/>
              <a:gd name="connsiteY9" fmla="*/ 2227931 h 2227931"/>
              <a:gd name="connsiteX10" fmla="*/ 253152 w 2052637"/>
              <a:gd name="connsiteY10" fmla="*/ 2227931 h 2227931"/>
              <a:gd name="connsiteX11" fmla="*/ 0 w 2052637"/>
              <a:gd name="connsiteY11" fmla="*/ 2227931 h 2227931"/>
              <a:gd name="connsiteX12" fmla="*/ 0 w 2052637"/>
              <a:gd name="connsiteY12" fmla="*/ 1974779 h 2227931"/>
              <a:gd name="connsiteX13" fmla="*/ 0 w 2052637"/>
              <a:gd name="connsiteY13" fmla="*/ 425802 h 2227931"/>
              <a:gd name="connsiteX14" fmla="*/ 0 w 2052637"/>
              <a:gd name="connsiteY14" fmla="*/ 253152 h 2227931"/>
              <a:gd name="connsiteX15" fmla="*/ 253152 w 2052637"/>
              <a:gd name="connsiteY15" fmla="*/ 0 h 2227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52637" h="2227931">
                <a:moveTo>
                  <a:pt x="253152" y="0"/>
                </a:moveTo>
                <a:lnTo>
                  <a:pt x="749472" y="0"/>
                </a:lnTo>
                <a:lnTo>
                  <a:pt x="1799485" y="0"/>
                </a:lnTo>
                <a:lnTo>
                  <a:pt x="2052637" y="0"/>
                </a:lnTo>
                <a:lnTo>
                  <a:pt x="2052637" y="253152"/>
                </a:lnTo>
                <a:lnTo>
                  <a:pt x="2052637" y="425802"/>
                </a:lnTo>
                <a:lnTo>
                  <a:pt x="2052637" y="1802129"/>
                </a:lnTo>
                <a:lnTo>
                  <a:pt x="2052637" y="1974779"/>
                </a:lnTo>
                <a:lnTo>
                  <a:pt x="2052637" y="2227931"/>
                </a:lnTo>
                <a:lnTo>
                  <a:pt x="1799485" y="2227931"/>
                </a:lnTo>
                <a:lnTo>
                  <a:pt x="253152" y="2227931"/>
                </a:lnTo>
                <a:lnTo>
                  <a:pt x="0" y="2227931"/>
                </a:lnTo>
                <a:lnTo>
                  <a:pt x="0" y="1974779"/>
                </a:lnTo>
                <a:lnTo>
                  <a:pt x="0" y="425802"/>
                </a:lnTo>
                <a:lnTo>
                  <a:pt x="0" y="253152"/>
                </a:lnTo>
                <a:cubicBezTo>
                  <a:pt x="0" y="113340"/>
                  <a:pt x="113340" y="0"/>
                  <a:pt x="253152" y="0"/>
                </a:cubicBezTo>
                <a:close/>
              </a:path>
            </a:pathLst>
          </a:custGeom>
          <a:solidFill>
            <a:schemeClr val="bg1">
              <a:lumMod val="95000"/>
            </a:schemeClr>
          </a:solidFill>
        </p:spPr>
        <p:txBody>
          <a:bodyPr wrap="square">
            <a:noAutofit/>
          </a:bodyPr>
          <a:lstStyle/>
          <a:p>
            <a:r>
              <a:rPr lang="nl-NL"/>
              <a:t>Klik op het pictogram als u een afbeelding wilt toevoegen</a:t>
            </a:r>
          </a:p>
        </p:txBody>
      </p:sp>
      <p:sp>
        <p:nvSpPr>
          <p:cNvPr id="15" name="Tijdelijke aanduiding voor tekst 6">
            <a:extLst>
              <a:ext uri="{FF2B5EF4-FFF2-40B4-BE49-F238E27FC236}">
                <a16:creationId xmlns:a16="http://schemas.microsoft.com/office/drawing/2014/main" id="{72DADF84-062E-4AB0-9E22-AC4D5BBDB13D}"/>
              </a:ext>
            </a:extLst>
          </p:cNvPr>
          <p:cNvSpPr>
            <a:spLocks noGrp="1"/>
          </p:cNvSpPr>
          <p:nvPr>
            <p:ph type="body" sz="quarter" idx="21" hasCustomPrompt="1"/>
          </p:nvPr>
        </p:nvSpPr>
        <p:spPr>
          <a:xfrm>
            <a:off x="877621" y="5015911"/>
            <a:ext cx="5804433" cy="996356"/>
          </a:xfrm>
        </p:spPr>
        <p:txBody>
          <a:bodyPr/>
          <a:lstStyle/>
          <a:p>
            <a:pPr lvl="0"/>
            <a:r>
              <a:rPr lang="nl-NL" dirty="0"/>
              <a:t>Klik om een tekst toe te voegen. Klik op de Vorige of Volgende tekstopmaak om een andere tekstopmaak te kiezen </a:t>
            </a:r>
          </a:p>
          <a:p>
            <a:pPr lvl="1"/>
            <a:r>
              <a:rPr lang="nl-NL" dirty="0"/>
              <a:t>Tweede niveau</a:t>
            </a:r>
          </a:p>
          <a:p>
            <a:pPr lvl="2"/>
            <a:r>
              <a:rPr lang="nl-NL" dirty="0"/>
              <a:t>Derde niveau</a:t>
            </a:r>
          </a:p>
          <a:p>
            <a:pPr lvl="3"/>
            <a:r>
              <a:rPr lang="nl-NL" dirty="0"/>
              <a:t>Vierde niveau</a:t>
            </a:r>
          </a:p>
        </p:txBody>
      </p:sp>
      <p:sp>
        <p:nvSpPr>
          <p:cNvPr id="17" name="Tijdelijke aanduiding voor tekst 6">
            <a:extLst>
              <a:ext uri="{FF2B5EF4-FFF2-40B4-BE49-F238E27FC236}">
                <a16:creationId xmlns:a16="http://schemas.microsoft.com/office/drawing/2014/main" id="{ED6118F8-5BBB-40FC-AC79-1B7CE5E8E875}"/>
              </a:ext>
            </a:extLst>
          </p:cNvPr>
          <p:cNvSpPr>
            <a:spLocks noGrp="1"/>
          </p:cNvSpPr>
          <p:nvPr>
            <p:ph type="body" sz="quarter" idx="22" hasCustomPrompt="1"/>
          </p:nvPr>
        </p:nvSpPr>
        <p:spPr>
          <a:xfrm>
            <a:off x="877623" y="6037995"/>
            <a:ext cx="2693471" cy="3228095"/>
          </a:xfrm>
        </p:spPr>
        <p:txBody>
          <a:bodyPr/>
          <a:lstStyle/>
          <a:p>
            <a:pPr lvl="0"/>
            <a:r>
              <a:rPr lang="nl-NL" dirty="0"/>
              <a:t>Klik om een tekst toe te voegen. Klik op de Vorige of Volgende tekstopmaak om een andere tekstopmaak te kiezen </a:t>
            </a:r>
          </a:p>
          <a:p>
            <a:pPr lvl="1"/>
            <a:r>
              <a:rPr lang="nl-NL" dirty="0"/>
              <a:t>Tweede niveau</a:t>
            </a:r>
          </a:p>
          <a:p>
            <a:pPr lvl="2"/>
            <a:r>
              <a:rPr lang="nl-NL" dirty="0"/>
              <a:t>Derde niveau</a:t>
            </a:r>
          </a:p>
          <a:p>
            <a:pPr lvl="3"/>
            <a:r>
              <a:rPr lang="nl-NL" dirty="0"/>
              <a:t>Vierde niveau</a:t>
            </a:r>
          </a:p>
        </p:txBody>
      </p:sp>
      <p:sp>
        <p:nvSpPr>
          <p:cNvPr id="19" name="Tijdelijke aanduiding voor tekst 13">
            <a:extLst>
              <a:ext uri="{FF2B5EF4-FFF2-40B4-BE49-F238E27FC236}">
                <a16:creationId xmlns:a16="http://schemas.microsoft.com/office/drawing/2014/main" id="{EF37105C-5B84-4C1B-A3CF-019E7DAAC86B}"/>
              </a:ext>
            </a:extLst>
          </p:cNvPr>
          <p:cNvSpPr>
            <a:spLocks noGrp="1"/>
          </p:cNvSpPr>
          <p:nvPr>
            <p:ph type="body" sz="quarter" idx="14" hasCustomPrompt="1"/>
          </p:nvPr>
        </p:nvSpPr>
        <p:spPr>
          <a:xfrm>
            <a:off x="1004880" y="3965893"/>
            <a:ext cx="5677174" cy="951832"/>
          </a:xfrm>
        </p:spPr>
        <p:txBody>
          <a:bodyPr/>
          <a:lstStyle>
            <a:lvl1pPr>
              <a:lnSpc>
                <a:spcPct val="114000"/>
              </a:lnSpc>
              <a:defRPr b="1">
                <a:solidFill>
                  <a:schemeClr val="accent1"/>
                </a:solidFill>
              </a:defRPr>
            </a:lvl1pPr>
          </a:lstStyle>
          <a:p>
            <a:pPr lvl="0"/>
            <a:r>
              <a:rPr lang="nl-NL" dirty="0"/>
              <a:t>Klik hier voor introductietekst. Pas de lengte van de stippellijn links handmatig aan </a:t>
            </a:r>
            <a:r>
              <a:rPr lang="nl-NL" dirty="0" err="1"/>
              <a:t>aan</a:t>
            </a:r>
            <a:r>
              <a:rPr lang="nl-NL" dirty="0"/>
              <a:t> de lengte van de introductietekst.</a:t>
            </a:r>
          </a:p>
        </p:txBody>
      </p:sp>
      <p:sp>
        <p:nvSpPr>
          <p:cNvPr id="8" name="Titel 7">
            <a:extLst>
              <a:ext uri="{FF2B5EF4-FFF2-40B4-BE49-F238E27FC236}">
                <a16:creationId xmlns:a16="http://schemas.microsoft.com/office/drawing/2014/main" id="{998067C8-33BD-46E4-9E1C-C0039F7048FA}"/>
              </a:ext>
            </a:extLst>
          </p:cNvPr>
          <p:cNvSpPr>
            <a:spLocks noGrp="1"/>
          </p:cNvSpPr>
          <p:nvPr>
            <p:ph type="title" hasCustomPrompt="1"/>
          </p:nvPr>
        </p:nvSpPr>
        <p:spPr>
          <a:xfrm>
            <a:off x="877623" y="2352853"/>
            <a:ext cx="4840789" cy="968164"/>
          </a:xfrm>
        </p:spPr>
        <p:txBody>
          <a:bodyPr/>
          <a:lstStyle>
            <a:lvl1pPr>
              <a:defRPr sz="3400">
                <a:solidFill>
                  <a:schemeClr val="accent1"/>
                </a:solidFill>
              </a:defRPr>
            </a:lvl1pPr>
          </a:lstStyle>
          <a:p>
            <a:r>
              <a:rPr lang="nl-NL" dirty="0"/>
              <a:t>Klik voor titel </a:t>
            </a:r>
            <a:br>
              <a:rPr lang="nl-NL" dirty="0"/>
            </a:br>
            <a:r>
              <a:rPr lang="nl-NL" dirty="0"/>
              <a:t>(over 2 regels)</a:t>
            </a:r>
          </a:p>
        </p:txBody>
      </p:sp>
      <p:sp>
        <p:nvSpPr>
          <p:cNvPr id="12" name="Tijdelijke aanduiding voor tekst 11">
            <a:extLst>
              <a:ext uri="{FF2B5EF4-FFF2-40B4-BE49-F238E27FC236}">
                <a16:creationId xmlns:a16="http://schemas.microsoft.com/office/drawing/2014/main" id="{253D2357-1239-4DB8-8456-24CC30E3B52D}"/>
              </a:ext>
            </a:extLst>
          </p:cNvPr>
          <p:cNvSpPr>
            <a:spLocks noGrp="1"/>
          </p:cNvSpPr>
          <p:nvPr>
            <p:ph type="body" sz="quarter" idx="24" hasCustomPrompt="1"/>
          </p:nvPr>
        </p:nvSpPr>
        <p:spPr>
          <a:xfrm>
            <a:off x="889000" y="0"/>
            <a:ext cx="1790188" cy="581055"/>
          </a:xfrm>
          <a:solidFill>
            <a:schemeClr val="accent1"/>
          </a:solidFill>
        </p:spPr>
        <p:txBody>
          <a:bodyPr wrap="none" lIns="180000" tIns="158400" rIns="180000" bIns="158400" anchor="ctr" anchorCtr="0">
            <a:spAutoFit/>
          </a:bodyPr>
          <a:lstStyle>
            <a:lvl1pPr>
              <a:defRPr sz="1600">
                <a:solidFill>
                  <a:schemeClr val="bg1"/>
                </a:solidFill>
                <a:latin typeface="Roboto Slab" pitchFamily="2" charset="0"/>
                <a:ea typeface="Roboto Slab" pitchFamily="2" charset="0"/>
              </a:defRPr>
            </a:lvl1pPr>
          </a:lstStyle>
          <a:p>
            <a:pPr lvl="0"/>
            <a:r>
              <a:rPr lang="nl-NL" dirty="0"/>
              <a:t>Klik voor tekst</a:t>
            </a:r>
          </a:p>
        </p:txBody>
      </p:sp>
      <p:sp>
        <p:nvSpPr>
          <p:cNvPr id="22" name="Tekstvak 6">
            <a:extLst>
              <a:ext uri="{FF2B5EF4-FFF2-40B4-BE49-F238E27FC236}">
                <a16:creationId xmlns:a16="http://schemas.microsoft.com/office/drawing/2014/main" id="{CA86A156-99A3-4B40-B33C-EDFF7E693AF3}"/>
              </a:ext>
            </a:extLst>
          </p:cNvPr>
          <p:cNvSpPr txBox="1"/>
          <p:nvPr userDrawn="1"/>
        </p:nvSpPr>
        <p:spPr>
          <a:xfrm>
            <a:off x="7910600" y="1"/>
            <a:ext cx="2567107" cy="5725350"/>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tIns="0" bIns="50673" rtlCol="0">
            <a:spAutoFit/>
          </a:bodyPr>
          <a:lstStyle/>
          <a:p>
            <a:pPr marL="0" algn="l" defTabSz="914400" rtl="0" eaLnBrk="1" latinLnBrk="0" hangingPunct="1">
              <a:lnSpc>
                <a:spcPct val="120000"/>
              </a:lnSpc>
            </a:pPr>
            <a:r>
              <a:rPr lang="nl-NL" sz="1100" b="1" kern="1200" cap="all" baseline="0" noProof="1">
                <a:solidFill>
                  <a:schemeClr val="accent1"/>
                </a:solidFill>
                <a:latin typeface="Calibri" panose="020F0502020204030204" pitchFamily="34" charset="0"/>
                <a:ea typeface="+mn-ea"/>
                <a:cs typeface="Calibri" panose="020F0502020204030204" pitchFamily="34" charset="0"/>
              </a:rPr>
              <a:t>FOTO INVOEGEN</a:t>
            </a:r>
          </a:p>
          <a:p>
            <a:pPr marL="0" marR="0" lvl="0" indent="0" algn="l" defTabSz="914400" rtl="0" eaLnBrk="1" fontAlgn="auto" latinLnBrk="0" hangingPunct="1">
              <a:lnSpc>
                <a:spcPct val="120000"/>
              </a:lnSpc>
              <a:spcBef>
                <a:spcPts val="0"/>
              </a:spcBef>
              <a:spcAft>
                <a:spcPts val="0"/>
              </a:spcAft>
              <a:buClrTx/>
              <a:buSzTx/>
              <a:buFontTx/>
              <a:buNone/>
              <a:tabLst/>
              <a:defRPr/>
            </a:pPr>
            <a:r>
              <a:rPr lang="nl-NL" sz="110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het afbeeldings-pictogram in het midden van het fotovak en voeg de gewenste foto in.</a:t>
            </a: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1"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1"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algn="l" defTabSz="914400" rtl="0" eaLnBrk="1" latinLnBrk="0" hangingPunct="1">
              <a:lnSpc>
                <a:spcPct val="120000"/>
              </a:lnSpc>
            </a:pPr>
            <a:r>
              <a:rPr lang="nl-NL" sz="1100" b="1" kern="1200" cap="all" baseline="0" noProof="1">
                <a:solidFill>
                  <a:schemeClr val="accent1"/>
                </a:solidFill>
                <a:latin typeface="Calibri" panose="020F0502020204030204" pitchFamily="34" charset="0"/>
                <a:ea typeface="+mn-ea"/>
                <a:cs typeface="Calibri" panose="020F0502020204030204" pitchFamily="34" charset="0"/>
              </a:rPr>
              <a:t>FOTO BIJSNIJDEN</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foto.</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knop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Foto</a:t>
            </a:r>
            <a:r>
              <a:rPr lang="nl-NL" sz="110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bijsnijden</a:t>
            </a: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Houd de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Shift-toets</a:t>
            </a: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ingedrukt en sleep de foto zodat het juiste deel van de foto wordt getoond. </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naast de dia.</a:t>
            </a:r>
          </a:p>
          <a:p>
            <a:pPr>
              <a:lnSpc>
                <a:spcPct val="120000"/>
              </a:lnSpc>
            </a:pPr>
            <a:endParaRPr lang="nl-NL" sz="1100" b="1" kern="1200"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1" kern="1200"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algn="l" defTabSz="914400" rtl="0" eaLnBrk="1" latinLnBrk="0" hangingPunct="1">
              <a:lnSpc>
                <a:spcPct val="120000"/>
              </a:lnSpc>
            </a:pPr>
            <a:r>
              <a:rPr lang="nl-NL" sz="1100" b="1" kern="1200" cap="all" baseline="0" noProof="1">
                <a:solidFill>
                  <a:schemeClr val="accent1"/>
                </a:solidFill>
                <a:latin typeface="Calibri" panose="020F0502020204030204" pitchFamily="34" charset="0"/>
                <a:ea typeface="+mn-ea"/>
                <a:cs typeface="Calibri" panose="020F0502020204030204" pitchFamily="34" charset="0"/>
              </a:rPr>
              <a:t> FOTO VERVANGEN</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foto.</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Verwijder de foto door op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Delete</a:t>
            </a:r>
            <a:r>
              <a:rPr lang="nl-NL" sz="110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110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te drukken.</a:t>
            </a:r>
          </a:p>
          <a:p>
            <a:pPr marL="144000" indent="-144000">
              <a:lnSpc>
                <a:spcPct val="120000"/>
              </a:lnSpc>
              <a:buFont typeface="+mj-lt"/>
              <a:buAutoNum type="arabicPeriod"/>
            </a:pPr>
            <a:r>
              <a:rPr lang="nl-NL" sz="110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het afbeeldings-pictogram en voeg de gewenste foto in.</a:t>
            </a:r>
          </a:p>
          <a:p>
            <a:pPr>
              <a:lnSpc>
                <a:spcPct val="120000"/>
              </a:lnSpc>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nl-NL" sz="1100" u="sng" baseline="0" noProof="1">
                <a:solidFill>
                  <a:srgbClr val="4C5960"/>
                </a:solidFill>
                <a:latin typeface="Calibri" panose="020F0502020204030204" pitchFamily="34" charset="0"/>
                <a:cs typeface="Calibri" panose="020F0502020204030204" pitchFamily="34" charset="0"/>
              </a:rPr>
              <a:t>TIP</a:t>
            </a:r>
            <a:r>
              <a:rPr lang="nl-NL" sz="1100" baseline="0" noProof="1">
                <a:solidFill>
                  <a:srgbClr val="4C5960"/>
                </a:solidFill>
                <a:latin typeface="Calibri" panose="020F0502020204030204" pitchFamily="34" charset="0"/>
                <a:cs typeface="Calibri" panose="020F0502020204030204" pitchFamily="34" charset="0"/>
              </a:rPr>
              <a:t>: Klik op de knop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Opnieuw</a:t>
            </a:r>
            <a:r>
              <a:rPr lang="nl-NL" sz="110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instellen</a:t>
            </a:r>
            <a:r>
              <a:rPr lang="nl-NL" sz="1100" baseline="0" noProof="1">
                <a:solidFill>
                  <a:srgbClr val="4C5960"/>
                </a:solidFill>
                <a:latin typeface="Calibri" panose="020F0502020204030204" pitchFamily="34" charset="0"/>
                <a:cs typeface="Calibri" panose="020F0502020204030204" pitchFamily="34" charset="0"/>
              </a:rPr>
              <a:t> als de foto of het tekstvak niet meer op de juiste positie staan.</a:t>
            </a:r>
          </a:p>
          <a:p>
            <a:pPr>
              <a:lnSpc>
                <a:spcPct val="120000"/>
              </a:lnSpc>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108000" indent="-108000">
              <a:lnSpc>
                <a:spcPct val="120000"/>
              </a:lnSpc>
              <a:buFont typeface="+mj-lt"/>
              <a:buAutoNum type="arabicPeriod"/>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p:txBody>
      </p:sp>
    </p:spTree>
    <p:extLst>
      <p:ext uri="{BB962C8B-B14F-4D97-AF65-F5344CB8AC3E}">
        <p14:creationId xmlns:p14="http://schemas.microsoft.com/office/powerpoint/2010/main" val="1782418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lyer A4 (C)">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0C500699-B56B-4B57-A1DB-EDAA374C8D0F}" type="datetimeFigureOut">
              <a:rPr lang="nl-NL" smtClean="0"/>
              <a:t>30-6-2022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15" name="Tijdelijke aanduiding voor tekst 14">
            <a:extLst>
              <a:ext uri="{FF2B5EF4-FFF2-40B4-BE49-F238E27FC236}">
                <a16:creationId xmlns:a16="http://schemas.microsoft.com/office/drawing/2014/main" id="{1AED8CBF-C560-4D0A-93FB-2308CF31D78A}"/>
              </a:ext>
            </a:extLst>
          </p:cNvPr>
          <p:cNvSpPr>
            <a:spLocks noGrp="1"/>
          </p:cNvSpPr>
          <p:nvPr>
            <p:ph type="body" sz="quarter" idx="18"/>
          </p:nvPr>
        </p:nvSpPr>
        <p:spPr>
          <a:xfrm flipH="1">
            <a:off x="877622" y="6116023"/>
            <a:ext cx="2901936" cy="3150067"/>
          </a:xfrm>
          <a:custGeom>
            <a:avLst/>
            <a:gdLst>
              <a:gd name="connsiteX0" fmla="*/ 246526 w 2052637"/>
              <a:gd name="connsiteY0" fmla="*/ 0 h 2227263"/>
              <a:gd name="connsiteX1" fmla="*/ 2052637 w 2052637"/>
              <a:gd name="connsiteY1" fmla="*/ 0 h 2227263"/>
              <a:gd name="connsiteX2" fmla="*/ 2052637 w 2052637"/>
              <a:gd name="connsiteY2" fmla="*/ 252484 h 2227263"/>
              <a:gd name="connsiteX3" fmla="*/ 2052637 w 2052637"/>
              <a:gd name="connsiteY3" fmla="*/ 425134 h 2227263"/>
              <a:gd name="connsiteX4" fmla="*/ 2052637 w 2052637"/>
              <a:gd name="connsiteY4" fmla="*/ 1801461 h 2227263"/>
              <a:gd name="connsiteX5" fmla="*/ 2052637 w 2052637"/>
              <a:gd name="connsiteY5" fmla="*/ 1974111 h 2227263"/>
              <a:gd name="connsiteX6" fmla="*/ 2052637 w 2052637"/>
              <a:gd name="connsiteY6" fmla="*/ 2227263 h 2227263"/>
              <a:gd name="connsiteX7" fmla="*/ 1799485 w 2052637"/>
              <a:gd name="connsiteY7" fmla="*/ 2227263 h 2227263"/>
              <a:gd name="connsiteX8" fmla="*/ 253152 w 2052637"/>
              <a:gd name="connsiteY8" fmla="*/ 2227263 h 2227263"/>
              <a:gd name="connsiteX9" fmla="*/ 0 w 2052637"/>
              <a:gd name="connsiteY9" fmla="*/ 2227263 h 2227263"/>
              <a:gd name="connsiteX10" fmla="*/ 0 w 2052637"/>
              <a:gd name="connsiteY10" fmla="*/ 1974111 h 2227263"/>
              <a:gd name="connsiteX11" fmla="*/ 0 w 2052637"/>
              <a:gd name="connsiteY11" fmla="*/ 425134 h 2227263"/>
              <a:gd name="connsiteX12" fmla="*/ 0 w 2052637"/>
              <a:gd name="connsiteY12" fmla="*/ 252484 h 2227263"/>
              <a:gd name="connsiteX13" fmla="*/ 202133 w 2052637"/>
              <a:gd name="connsiteY13" fmla="*/ 4475 h 2227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52637" h="2227263">
                <a:moveTo>
                  <a:pt x="246526" y="0"/>
                </a:moveTo>
                <a:lnTo>
                  <a:pt x="2052637" y="0"/>
                </a:lnTo>
                <a:lnTo>
                  <a:pt x="2052637" y="252484"/>
                </a:lnTo>
                <a:lnTo>
                  <a:pt x="2052637" y="425134"/>
                </a:lnTo>
                <a:lnTo>
                  <a:pt x="2052637" y="1801461"/>
                </a:lnTo>
                <a:lnTo>
                  <a:pt x="2052637" y="1974111"/>
                </a:lnTo>
                <a:lnTo>
                  <a:pt x="2052637" y="2227263"/>
                </a:lnTo>
                <a:lnTo>
                  <a:pt x="1799485" y="2227263"/>
                </a:lnTo>
                <a:lnTo>
                  <a:pt x="253152" y="2227263"/>
                </a:lnTo>
                <a:lnTo>
                  <a:pt x="0" y="2227263"/>
                </a:lnTo>
                <a:lnTo>
                  <a:pt x="0" y="1974111"/>
                </a:lnTo>
                <a:lnTo>
                  <a:pt x="0" y="425134"/>
                </a:lnTo>
                <a:lnTo>
                  <a:pt x="0" y="252484"/>
                </a:lnTo>
                <a:cubicBezTo>
                  <a:pt x="0" y="130149"/>
                  <a:pt x="86776" y="28081"/>
                  <a:pt x="202133" y="4475"/>
                </a:cubicBezTo>
                <a:close/>
              </a:path>
            </a:pathLst>
          </a:custGeom>
          <a:solidFill>
            <a:schemeClr val="accent2"/>
          </a:solidFill>
        </p:spPr>
        <p:txBody>
          <a:bodyPr wrap="square" lIns="180000" tIns="144000" rIns="180000" bIns="144000">
            <a:noAutofit/>
          </a:bodyPr>
          <a:lstStyle>
            <a:lvl1pP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p:txBody>
      </p:sp>
      <p:sp>
        <p:nvSpPr>
          <p:cNvPr id="11" name="Tijdelijke aanduiding voor tekst 6">
            <a:extLst>
              <a:ext uri="{FF2B5EF4-FFF2-40B4-BE49-F238E27FC236}">
                <a16:creationId xmlns:a16="http://schemas.microsoft.com/office/drawing/2014/main" id="{5B3BFDEC-53E4-472E-9B58-BAD9DD02D5EC}"/>
              </a:ext>
            </a:extLst>
          </p:cNvPr>
          <p:cNvSpPr>
            <a:spLocks noGrp="1"/>
          </p:cNvSpPr>
          <p:nvPr>
            <p:ph type="body" sz="quarter" idx="22" hasCustomPrompt="1"/>
          </p:nvPr>
        </p:nvSpPr>
        <p:spPr>
          <a:xfrm>
            <a:off x="4024214" y="6037995"/>
            <a:ext cx="2657838" cy="3228095"/>
          </a:xfrm>
        </p:spPr>
        <p:txBody>
          <a:bodyPr/>
          <a:lstStyle/>
          <a:p>
            <a:pPr lvl="0"/>
            <a:r>
              <a:rPr lang="nl-NL" dirty="0"/>
              <a:t>Klik om een tekst toe te voegen. Klik op de Vorige of Volgende tekstopmaak om een andere tekstopmaak te kiezen </a:t>
            </a:r>
          </a:p>
          <a:p>
            <a:pPr lvl="1"/>
            <a:r>
              <a:rPr lang="nl-NL" dirty="0"/>
              <a:t>Tweede niveau</a:t>
            </a:r>
          </a:p>
          <a:p>
            <a:pPr lvl="2"/>
            <a:r>
              <a:rPr lang="nl-NL" dirty="0"/>
              <a:t>Derde niveau</a:t>
            </a:r>
          </a:p>
          <a:p>
            <a:pPr lvl="3"/>
            <a:r>
              <a:rPr lang="nl-NL" dirty="0"/>
              <a:t>Vierde niveau</a:t>
            </a:r>
          </a:p>
        </p:txBody>
      </p:sp>
      <p:sp>
        <p:nvSpPr>
          <p:cNvPr id="10" name="Tijdelijke aanduiding voor afbeelding 9">
            <a:extLst>
              <a:ext uri="{FF2B5EF4-FFF2-40B4-BE49-F238E27FC236}">
                <a16:creationId xmlns:a16="http://schemas.microsoft.com/office/drawing/2014/main" id="{F2FFF0C5-F7C5-4994-934B-C540F13EBF76}"/>
              </a:ext>
            </a:extLst>
          </p:cNvPr>
          <p:cNvSpPr>
            <a:spLocks noGrp="1"/>
          </p:cNvSpPr>
          <p:nvPr>
            <p:ph type="pic" sz="quarter" idx="23"/>
          </p:nvPr>
        </p:nvSpPr>
        <p:spPr>
          <a:xfrm>
            <a:off x="889049" y="0"/>
            <a:ext cx="6670626" cy="3785340"/>
          </a:xfrm>
          <a:custGeom>
            <a:avLst/>
            <a:gdLst>
              <a:gd name="connsiteX0" fmla="*/ 0 w 6670626"/>
              <a:gd name="connsiteY0" fmla="*/ 0 h 3785340"/>
              <a:gd name="connsiteX1" fmla="*/ 6670626 w 6670626"/>
              <a:gd name="connsiteY1" fmla="*/ 0 h 3785340"/>
              <a:gd name="connsiteX2" fmla="*/ 6670626 w 6670626"/>
              <a:gd name="connsiteY2" fmla="*/ 3513138 h 3785340"/>
              <a:gd name="connsiteX3" fmla="*/ 6533820 w 6670626"/>
              <a:gd name="connsiteY3" fmla="*/ 3567500 h 3785340"/>
              <a:gd name="connsiteX4" fmla="*/ 5860380 w 6670626"/>
              <a:gd name="connsiteY4" fmla="*/ 3755721 h 3785340"/>
              <a:gd name="connsiteX5" fmla="*/ 5694524 w 6670626"/>
              <a:gd name="connsiteY5" fmla="*/ 3785340 h 3785340"/>
              <a:gd name="connsiteX6" fmla="*/ 5674982 w 6670626"/>
              <a:gd name="connsiteY6" fmla="*/ 3705467 h 3785340"/>
              <a:gd name="connsiteX7" fmla="*/ 2529762 w 6670626"/>
              <a:gd name="connsiteY7" fmla="*/ 1834361 h 3785340"/>
              <a:gd name="connsiteX8" fmla="*/ 1280112 w 6670626"/>
              <a:gd name="connsiteY8" fmla="*/ 2018515 h 3785340"/>
              <a:gd name="connsiteX9" fmla="*/ 1056388 w 6670626"/>
              <a:gd name="connsiteY9" fmla="*/ 2097181 h 3785340"/>
              <a:gd name="connsiteX10" fmla="*/ 1009532 w 6670626"/>
              <a:gd name="connsiteY10" fmla="*/ 2043089 h 3785340"/>
              <a:gd name="connsiteX11" fmla="*/ 43962 w 6670626"/>
              <a:gd name="connsiteY11" fmla="*/ 177761 h 3785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70626" h="3785340">
                <a:moveTo>
                  <a:pt x="0" y="0"/>
                </a:moveTo>
                <a:lnTo>
                  <a:pt x="6670626" y="0"/>
                </a:lnTo>
                <a:lnTo>
                  <a:pt x="6670626" y="3513138"/>
                </a:lnTo>
                <a:lnTo>
                  <a:pt x="6533820" y="3567500"/>
                </a:lnTo>
                <a:cubicBezTo>
                  <a:pt x="6315945" y="3645376"/>
                  <a:pt x="6091065" y="3708516"/>
                  <a:pt x="5860380" y="3755721"/>
                </a:cubicBezTo>
                <a:lnTo>
                  <a:pt x="5694524" y="3785340"/>
                </a:lnTo>
                <a:lnTo>
                  <a:pt x="5674982" y="3705467"/>
                </a:lnTo>
                <a:cubicBezTo>
                  <a:pt x="5375620" y="2637629"/>
                  <a:pt x="4081208" y="1834361"/>
                  <a:pt x="2529762" y="1834361"/>
                </a:cubicBezTo>
                <a:cubicBezTo>
                  <a:pt x="2086492" y="1834361"/>
                  <a:pt x="1664204" y="1899934"/>
                  <a:pt x="1280112" y="2018515"/>
                </a:cubicBezTo>
                <a:lnTo>
                  <a:pt x="1056388" y="2097181"/>
                </a:lnTo>
                <a:lnTo>
                  <a:pt x="1009532" y="2043089"/>
                </a:lnTo>
                <a:cubicBezTo>
                  <a:pt x="565114" y="1504578"/>
                  <a:pt x="231601" y="871146"/>
                  <a:pt x="43962" y="177761"/>
                </a:cubicBezTo>
                <a:close/>
              </a:path>
            </a:pathLst>
          </a:custGeom>
          <a:solidFill>
            <a:schemeClr val="bg1">
              <a:lumMod val="95000"/>
            </a:schemeClr>
          </a:solidFill>
        </p:spPr>
        <p:txBody>
          <a:bodyPr wrap="square">
            <a:noAutofit/>
          </a:bodyPr>
          <a:lstStyle>
            <a:lvl1pPr algn="r">
              <a:defRPr/>
            </a:lvl1pPr>
          </a:lstStyle>
          <a:p>
            <a:r>
              <a:rPr lang="nl-NL"/>
              <a:t>Klik op het pictogram als u een afbeelding wilt toevoegen</a:t>
            </a:r>
            <a:endParaRPr lang="nl-NL" dirty="0"/>
          </a:p>
        </p:txBody>
      </p:sp>
      <p:sp>
        <p:nvSpPr>
          <p:cNvPr id="12" name="Tijdelijke aanduiding voor tekst 9">
            <a:extLst>
              <a:ext uri="{FF2B5EF4-FFF2-40B4-BE49-F238E27FC236}">
                <a16:creationId xmlns:a16="http://schemas.microsoft.com/office/drawing/2014/main" id="{279AE2EB-CE32-4C7C-9E1D-59AE2DF7F3BA}"/>
              </a:ext>
            </a:extLst>
          </p:cNvPr>
          <p:cNvSpPr>
            <a:spLocks noGrp="1"/>
          </p:cNvSpPr>
          <p:nvPr>
            <p:ph type="body" sz="quarter" idx="13" hasCustomPrompt="1"/>
          </p:nvPr>
        </p:nvSpPr>
        <p:spPr>
          <a:xfrm>
            <a:off x="877624" y="3441384"/>
            <a:ext cx="5332676" cy="404142"/>
          </a:xfrm>
        </p:spPr>
        <p:txBody>
          <a:bodyPr/>
          <a:lstStyle>
            <a:lvl1pPr>
              <a:defRPr sz="1600">
                <a:solidFill>
                  <a:schemeClr val="accent2"/>
                </a:solidFill>
                <a:latin typeface="Roboto Slab" pitchFamily="2" charset="0"/>
                <a:ea typeface="Roboto Slab" pitchFamily="2" charset="0"/>
              </a:defRPr>
            </a:lvl1pPr>
          </a:lstStyle>
          <a:p>
            <a:pPr lvl="0"/>
            <a:r>
              <a:rPr lang="nl-NL" dirty="0"/>
              <a:t>Klik voor ondertitel</a:t>
            </a:r>
          </a:p>
        </p:txBody>
      </p:sp>
      <p:sp>
        <p:nvSpPr>
          <p:cNvPr id="13" name="Tijdelijke aanduiding voor tekst 6">
            <a:extLst>
              <a:ext uri="{FF2B5EF4-FFF2-40B4-BE49-F238E27FC236}">
                <a16:creationId xmlns:a16="http://schemas.microsoft.com/office/drawing/2014/main" id="{84274791-062E-4F4F-B15B-A12069478303}"/>
              </a:ext>
            </a:extLst>
          </p:cNvPr>
          <p:cNvSpPr>
            <a:spLocks noGrp="1"/>
          </p:cNvSpPr>
          <p:nvPr>
            <p:ph type="body" sz="quarter" idx="21" hasCustomPrompt="1"/>
          </p:nvPr>
        </p:nvSpPr>
        <p:spPr>
          <a:xfrm>
            <a:off x="877621" y="5015911"/>
            <a:ext cx="5804433" cy="996356"/>
          </a:xfrm>
        </p:spPr>
        <p:txBody>
          <a:bodyPr/>
          <a:lstStyle/>
          <a:p>
            <a:pPr lvl="0"/>
            <a:r>
              <a:rPr lang="nl-NL" dirty="0"/>
              <a:t>Klik om een tekst toe te voegen. Klik op de Vorige of Volgende tekstopmaak om een andere tekstopmaak te kiezen </a:t>
            </a:r>
          </a:p>
          <a:p>
            <a:pPr lvl="1"/>
            <a:r>
              <a:rPr lang="nl-NL" dirty="0"/>
              <a:t>Tweede niveau</a:t>
            </a:r>
          </a:p>
          <a:p>
            <a:pPr lvl="2"/>
            <a:r>
              <a:rPr lang="nl-NL" dirty="0"/>
              <a:t>Derde niveau</a:t>
            </a:r>
          </a:p>
          <a:p>
            <a:pPr lvl="3"/>
            <a:r>
              <a:rPr lang="nl-NL" dirty="0"/>
              <a:t>Vierde niveau</a:t>
            </a:r>
          </a:p>
        </p:txBody>
      </p:sp>
      <p:sp>
        <p:nvSpPr>
          <p:cNvPr id="14" name="Tijdelijke aanduiding voor tekst 13">
            <a:extLst>
              <a:ext uri="{FF2B5EF4-FFF2-40B4-BE49-F238E27FC236}">
                <a16:creationId xmlns:a16="http://schemas.microsoft.com/office/drawing/2014/main" id="{08B297F7-8EF6-466F-89AF-1E6F5BDD21FA}"/>
              </a:ext>
            </a:extLst>
          </p:cNvPr>
          <p:cNvSpPr>
            <a:spLocks noGrp="1"/>
          </p:cNvSpPr>
          <p:nvPr>
            <p:ph type="body" sz="quarter" idx="14" hasCustomPrompt="1"/>
          </p:nvPr>
        </p:nvSpPr>
        <p:spPr>
          <a:xfrm>
            <a:off x="1004880" y="3965893"/>
            <a:ext cx="5677174" cy="951832"/>
          </a:xfrm>
        </p:spPr>
        <p:txBody>
          <a:bodyPr/>
          <a:lstStyle>
            <a:lvl1pPr>
              <a:lnSpc>
                <a:spcPct val="114000"/>
              </a:lnSpc>
              <a:defRPr b="1">
                <a:solidFill>
                  <a:schemeClr val="accent1"/>
                </a:solidFill>
              </a:defRPr>
            </a:lvl1pPr>
          </a:lstStyle>
          <a:p>
            <a:pPr lvl="0"/>
            <a:r>
              <a:rPr lang="nl-NL" dirty="0"/>
              <a:t>Klik hier voor introductietekst. Pas de lengte van de stippellijn links handmatig aan </a:t>
            </a:r>
            <a:r>
              <a:rPr lang="nl-NL" dirty="0" err="1"/>
              <a:t>aan</a:t>
            </a:r>
            <a:r>
              <a:rPr lang="nl-NL" dirty="0"/>
              <a:t> de lengte van de introductietekst.</a:t>
            </a:r>
          </a:p>
        </p:txBody>
      </p:sp>
      <p:sp>
        <p:nvSpPr>
          <p:cNvPr id="16" name="Titel 7">
            <a:extLst>
              <a:ext uri="{FF2B5EF4-FFF2-40B4-BE49-F238E27FC236}">
                <a16:creationId xmlns:a16="http://schemas.microsoft.com/office/drawing/2014/main" id="{38F9608B-9E1E-44E7-ACCF-7F9C67CFE22F}"/>
              </a:ext>
            </a:extLst>
          </p:cNvPr>
          <p:cNvSpPr>
            <a:spLocks noGrp="1"/>
          </p:cNvSpPr>
          <p:nvPr>
            <p:ph type="title" hasCustomPrompt="1"/>
          </p:nvPr>
        </p:nvSpPr>
        <p:spPr>
          <a:xfrm>
            <a:off x="877623" y="2352853"/>
            <a:ext cx="4840789" cy="968164"/>
          </a:xfrm>
        </p:spPr>
        <p:txBody>
          <a:bodyPr/>
          <a:lstStyle>
            <a:lvl1pPr>
              <a:defRPr sz="3400">
                <a:solidFill>
                  <a:schemeClr val="accent1"/>
                </a:solidFill>
              </a:defRPr>
            </a:lvl1pPr>
          </a:lstStyle>
          <a:p>
            <a:r>
              <a:rPr lang="nl-NL" dirty="0"/>
              <a:t>Klik voor titel </a:t>
            </a:r>
            <a:br>
              <a:rPr lang="nl-NL" dirty="0"/>
            </a:br>
            <a:r>
              <a:rPr lang="nl-NL" dirty="0"/>
              <a:t>(over 2 regels)</a:t>
            </a:r>
          </a:p>
        </p:txBody>
      </p:sp>
      <p:sp>
        <p:nvSpPr>
          <p:cNvPr id="17" name="Tijdelijke aanduiding voor tekst 11">
            <a:extLst>
              <a:ext uri="{FF2B5EF4-FFF2-40B4-BE49-F238E27FC236}">
                <a16:creationId xmlns:a16="http://schemas.microsoft.com/office/drawing/2014/main" id="{A43875CF-7110-43A9-B977-C6D7AD87E3AB}"/>
              </a:ext>
            </a:extLst>
          </p:cNvPr>
          <p:cNvSpPr>
            <a:spLocks noGrp="1"/>
          </p:cNvSpPr>
          <p:nvPr>
            <p:ph type="body" sz="quarter" idx="24" hasCustomPrompt="1"/>
          </p:nvPr>
        </p:nvSpPr>
        <p:spPr>
          <a:xfrm>
            <a:off x="889000" y="0"/>
            <a:ext cx="1790188" cy="581055"/>
          </a:xfrm>
          <a:solidFill>
            <a:schemeClr val="accent1"/>
          </a:solidFill>
        </p:spPr>
        <p:txBody>
          <a:bodyPr wrap="none" lIns="180000" tIns="158400" rIns="180000" bIns="158400" anchor="ctr" anchorCtr="0">
            <a:spAutoFit/>
          </a:bodyPr>
          <a:lstStyle>
            <a:lvl1pPr>
              <a:defRPr sz="1600">
                <a:solidFill>
                  <a:schemeClr val="bg1"/>
                </a:solidFill>
                <a:latin typeface="Roboto Slab" pitchFamily="2" charset="0"/>
                <a:ea typeface="Roboto Slab" pitchFamily="2" charset="0"/>
              </a:defRPr>
            </a:lvl1pPr>
          </a:lstStyle>
          <a:p>
            <a:pPr lvl="0"/>
            <a:r>
              <a:rPr lang="nl-NL" dirty="0"/>
              <a:t>Klik voor tekst</a:t>
            </a:r>
          </a:p>
        </p:txBody>
      </p:sp>
      <p:sp>
        <p:nvSpPr>
          <p:cNvPr id="18" name="Tekstvak 6">
            <a:extLst>
              <a:ext uri="{FF2B5EF4-FFF2-40B4-BE49-F238E27FC236}">
                <a16:creationId xmlns:a16="http://schemas.microsoft.com/office/drawing/2014/main" id="{2BC51148-A76B-47A6-A11C-677E76B44676}"/>
              </a:ext>
            </a:extLst>
          </p:cNvPr>
          <p:cNvSpPr txBox="1"/>
          <p:nvPr userDrawn="1"/>
        </p:nvSpPr>
        <p:spPr>
          <a:xfrm>
            <a:off x="7910600" y="1"/>
            <a:ext cx="2567107" cy="5725350"/>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tIns="0" bIns="50673" rtlCol="0">
            <a:spAutoFit/>
          </a:bodyPr>
          <a:lstStyle/>
          <a:p>
            <a:pPr marL="0" algn="l" defTabSz="914400" rtl="0" eaLnBrk="1" latinLnBrk="0" hangingPunct="1">
              <a:lnSpc>
                <a:spcPct val="120000"/>
              </a:lnSpc>
            </a:pPr>
            <a:r>
              <a:rPr lang="nl-NL" sz="1100" b="1" kern="1200" cap="all" baseline="0" noProof="1">
                <a:solidFill>
                  <a:schemeClr val="accent1"/>
                </a:solidFill>
                <a:latin typeface="Calibri" panose="020F0502020204030204" pitchFamily="34" charset="0"/>
                <a:ea typeface="+mn-ea"/>
                <a:cs typeface="Calibri" panose="020F0502020204030204" pitchFamily="34" charset="0"/>
              </a:rPr>
              <a:t>FOTO INVOEGEN</a:t>
            </a:r>
          </a:p>
          <a:p>
            <a:pPr marL="0" marR="0" lvl="0" indent="0" algn="l" defTabSz="914400" rtl="0" eaLnBrk="1" fontAlgn="auto" latinLnBrk="0" hangingPunct="1">
              <a:lnSpc>
                <a:spcPct val="120000"/>
              </a:lnSpc>
              <a:spcBef>
                <a:spcPts val="0"/>
              </a:spcBef>
              <a:spcAft>
                <a:spcPts val="0"/>
              </a:spcAft>
              <a:buClrTx/>
              <a:buSzTx/>
              <a:buFontTx/>
              <a:buNone/>
              <a:tabLst/>
              <a:defRPr/>
            </a:pPr>
            <a:r>
              <a:rPr lang="nl-NL" sz="110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het afbeeldings-pictogram in het midden van het fotovak en voeg de gewenste foto in.</a:t>
            </a: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1"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1"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algn="l" defTabSz="914400" rtl="0" eaLnBrk="1" latinLnBrk="0" hangingPunct="1">
              <a:lnSpc>
                <a:spcPct val="120000"/>
              </a:lnSpc>
            </a:pPr>
            <a:r>
              <a:rPr lang="nl-NL" sz="1100" b="1" kern="1200" cap="all" baseline="0" noProof="1">
                <a:solidFill>
                  <a:schemeClr val="accent1"/>
                </a:solidFill>
                <a:latin typeface="Calibri" panose="020F0502020204030204" pitchFamily="34" charset="0"/>
                <a:ea typeface="+mn-ea"/>
                <a:cs typeface="Calibri" panose="020F0502020204030204" pitchFamily="34" charset="0"/>
              </a:rPr>
              <a:t>FOTO BIJSNIJDEN</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foto.</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knop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Foto</a:t>
            </a:r>
            <a:r>
              <a:rPr lang="nl-NL" sz="110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bijsnijden</a:t>
            </a: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Houd de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Shift-toets</a:t>
            </a: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ingedrukt en sleep de foto zodat het juiste deel van de foto wordt getoond. </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naast de dia.</a:t>
            </a:r>
          </a:p>
          <a:p>
            <a:pPr>
              <a:lnSpc>
                <a:spcPct val="120000"/>
              </a:lnSpc>
            </a:pPr>
            <a:endParaRPr lang="nl-NL" sz="1100" b="1" kern="1200"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1" kern="1200"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algn="l" defTabSz="914400" rtl="0" eaLnBrk="1" latinLnBrk="0" hangingPunct="1">
              <a:lnSpc>
                <a:spcPct val="120000"/>
              </a:lnSpc>
            </a:pPr>
            <a:r>
              <a:rPr lang="nl-NL" sz="1100" b="1" kern="1200" cap="all" baseline="0" noProof="1">
                <a:solidFill>
                  <a:schemeClr val="accent1"/>
                </a:solidFill>
                <a:latin typeface="Calibri" panose="020F0502020204030204" pitchFamily="34" charset="0"/>
                <a:ea typeface="+mn-ea"/>
                <a:cs typeface="Calibri" panose="020F0502020204030204" pitchFamily="34" charset="0"/>
              </a:rPr>
              <a:t> FOTO VERVANGEN</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foto.</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Verwijder de foto door op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Delete</a:t>
            </a:r>
            <a:r>
              <a:rPr lang="nl-NL" sz="110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110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te drukken.</a:t>
            </a:r>
          </a:p>
          <a:p>
            <a:pPr marL="144000" indent="-144000">
              <a:lnSpc>
                <a:spcPct val="120000"/>
              </a:lnSpc>
              <a:buFont typeface="+mj-lt"/>
              <a:buAutoNum type="arabicPeriod"/>
            </a:pPr>
            <a:r>
              <a:rPr lang="nl-NL" sz="110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het afbeeldings-pictogram en voeg de gewenste foto in.</a:t>
            </a:r>
          </a:p>
          <a:p>
            <a:pPr>
              <a:lnSpc>
                <a:spcPct val="120000"/>
              </a:lnSpc>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nl-NL" sz="1100" u="sng" baseline="0" noProof="1">
                <a:solidFill>
                  <a:srgbClr val="4C5960"/>
                </a:solidFill>
                <a:latin typeface="Calibri" panose="020F0502020204030204" pitchFamily="34" charset="0"/>
                <a:cs typeface="Calibri" panose="020F0502020204030204" pitchFamily="34" charset="0"/>
              </a:rPr>
              <a:t>TIP</a:t>
            </a:r>
            <a:r>
              <a:rPr lang="nl-NL" sz="1100" baseline="0" noProof="1">
                <a:solidFill>
                  <a:srgbClr val="4C5960"/>
                </a:solidFill>
                <a:latin typeface="Calibri" panose="020F0502020204030204" pitchFamily="34" charset="0"/>
                <a:cs typeface="Calibri" panose="020F0502020204030204" pitchFamily="34" charset="0"/>
              </a:rPr>
              <a:t>: Klik op de knop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Opnieuw</a:t>
            </a:r>
            <a:r>
              <a:rPr lang="nl-NL" sz="110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instellen</a:t>
            </a:r>
            <a:r>
              <a:rPr lang="nl-NL" sz="1100" baseline="0" noProof="1">
                <a:solidFill>
                  <a:srgbClr val="4C5960"/>
                </a:solidFill>
                <a:latin typeface="Calibri" panose="020F0502020204030204" pitchFamily="34" charset="0"/>
                <a:cs typeface="Calibri" panose="020F0502020204030204" pitchFamily="34" charset="0"/>
              </a:rPr>
              <a:t> als de foto of het tekstvak niet meer op de juiste positie staan.</a:t>
            </a:r>
          </a:p>
          <a:p>
            <a:pPr>
              <a:lnSpc>
                <a:spcPct val="120000"/>
              </a:lnSpc>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108000" indent="-108000">
              <a:lnSpc>
                <a:spcPct val="120000"/>
              </a:lnSpc>
              <a:buFont typeface="+mj-lt"/>
              <a:buAutoNum type="arabicPeriod"/>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p:txBody>
      </p:sp>
    </p:spTree>
    <p:extLst>
      <p:ext uri="{BB962C8B-B14F-4D97-AF65-F5344CB8AC3E}">
        <p14:creationId xmlns:p14="http://schemas.microsoft.com/office/powerpoint/2010/main" val="25386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lyer A4 (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0C500699-B56B-4B57-A1DB-EDAA374C8D0F}" type="datetimeFigureOut">
              <a:rPr lang="nl-NL" smtClean="0"/>
              <a:t>30-6-2022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12" name="Tijdelijke aanduiding voor tekst 11">
            <a:extLst>
              <a:ext uri="{FF2B5EF4-FFF2-40B4-BE49-F238E27FC236}">
                <a16:creationId xmlns:a16="http://schemas.microsoft.com/office/drawing/2014/main" id="{664E53D5-E1E8-431C-A0AC-84B8102A231F}"/>
              </a:ext>
            </a:extLst>
          </p:cNvPr>
          <p:cNvSpPr>
            <a:spLocks noGrp="1"/>
          </p:cNvSpPr>
          <p:nvPr>
            <p:ph type="body" sz="quarter" idx="21"/>
          </p:nvPr>
        </p:nvSpPr>
        <p:spPr>
          <a:xfrm flipH="1">
            <a:off x="877619" y="6116023"/>
            <a:ext cx="5804434" cy="3150067"/>
          </a:xfrm>
          <a:custGeom>
            <a:avLst/>
            <a:gdLst>
              <a:gd name="connsiteX0" fmla="*/ 2052637 w 4105471"/>
              <a:gd name="connsiteY0" fmla="*/ 0 h 2227263"/>
              <a:gd name="connsiteX1" fmla="*/ 246526 w 4105471"/>
              <a:gd name="connsiteY1" fmla="*/ 0 h 2227263"/>
              <a:gd name="connsiteX2" fmla="*/ 202133 w 4105471"/>
              <a:gd name="connsiteY2" fmla="*/ 4475 h 2227263"/>
              <a:gd name="connsiteX3" fmla="*/ 0 w 4105471"/>
              <a:gd name="connsiteY3" fmla="*/ 252484 h 2227263"/>
              <a:gd name="connsiteX4" fmla="*/ 0 w 4105471"/>
              <a:gd name="connsiteY4" fmla="*/ 425134 h 2227263"/>
              <a:gd name="connsiteX5" fmla="*/ 0 w 4105471"/>
              <a:gd name="connsiteY5" fmla="*/ 1974111 h 2227263"/>
              <a:gd name="connsiteX6" fmla="*/ 0 w 4105471"/>
              <a:gd name="connsiteY6" fmla="*/ 2227263 h 2227263"/>
              <a:gd name="connsiteX7" fmla="*/ 253152 w 4105471"/>
              <a:gd name="connsiteY7" fmla="*/ 2227263 h 2227263"/>
              <a:gd name="connsiteX8" fmla="*/ 1799485 w 4105471"/>
              <a:gd name="connsiteY8" fmla="*/ 2227263 h 2227263"/>
              <a:gd name="connsiteX9" fmla="*/ 2052637 w 4105471"/>
              <a:gd name="connsiteY9" fmla="*/ 2227263 h 2227263"/>
              <a:gd name="connsiteX10" fmla="*/ 2052637 w 4105471"/>
              <a:gd name="connsiteY10" fmla="*/ 1974111 h 2227263"/>
              <a:gd name="connsiteX11" fmla="*/ 2052637 w 4105471"/>
              <a:gd name="connsiteY11" fmla="*/ 1801461 h 2227263"/>
              <a:gd name="connsiteX12" fmla="*/ 2052637 w 4105471"/>
              <a:gd name="connsiteY12" fmla="*/ 425134 h 2227263"/>
              <a:gd name="connsiteX13" fmla="*/ 2052637 w 4105471"/>
              <a:gd name="connsiteY13" fmla="*/ 252484 h 2227263"/>
              <a:gd name="connsiteX14" fmla="*/ 4105471 w 4105471"/>
              <a:gd name="connsiteY14" fmla="*/ 0 h 2227263"/>
              <a:gd name="connsiteX15" fmla="*/ 2052834 w 4105471"/>
              <a:gd name="connsiteY15" fmla="*/ 0 h 2227263"/>
              <a:gd name="connsiteX16" fmla="*/ 2052834 w 4105471"/>
              <a:gd name="connsiteY16" fmla="*/ 2227263 h 2227263"/>
              <a:gd name="connsiteX17" fmla="*/ 4105471 w 4105471"/>
              <a:gd name="connsiteY17" fmla="*/ 2227263 h 2227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105471" h="2227263">
                <a:moveTo>
                  <a:pt x="2052637" y="0"/>
                </a:moveTo>
                <a:lnTo>
                  <a:pt x="246526" y="0"/>
                </a:lnTo>
                <a:lnTo>
                  <a:pt x="202133" y="4475"/>
                </a:lnTo>
                <a:cubicBezTo>
                  <a:pt x="86776" y="28081"/>
                  <a:pt x="0" y="130149"/>
                  <a:pt x="0" y="252484"/>
                </a:cubicBezTo>
                <a:lnTo>
                  <a:pt x="0" y="425134"/>
                </a:lnTo>
                <a:lnTo>
                  <a:pt x="0" y="1974111"/>
                </a:lnTo>
                <a:lnTo>
                  <a:pt x="0" y="2227263"/>
                </a:lnTo>
                <a:lnTo>
                  <a:pt x="253152" y="2227263"/>
                </a:lnTo>
                <a:lnTo>
                  <a:pt x="1799485" y="2227263"/>
                </a:lnTo>
                <a:lnTo>
                  <a:pt x="2052637" y="2227263"/>
                </a:lnTo>
                <a:lnTo>
                  <a:pt x="2052637" y="1974111"/>
                </a:lnTo>
                <a:lnTo>
                  <a:pt x="2052637" y="1801461"/>
                </a:lnTo>
                <a:lnTo>
                  <a:pt x="2052637" y="425134"/>
                </a:lnTo>
                <a:lnTo>
                  <a:pt x="2052637" y="252484"/>
                </a:lnTo>
                <a:close/>
                <a:moveTo>
                  <a:pt x="4105471" y="0"/>
                </a:moveTo>
                <a:lnTo>
                  <a:pt x="2052834" y="0"/>
                </a:lnTo>
                <a:lnTo>
                  <a:pt x="2052834" y="2227263"/>
                </a:lnTo>
                <a:lnTo>
                  <a:pt x="4105471" y="2227263"/>
                </a:lnTo>
                <a:close/>
              </a:path>
            </a:pathLst>
          </a:custGeom>
          <a:solidFill>
            <a:schemeClr val="accent1"/>
          </a:solidFill>
        </p:spPr>
        <p:txBody>
          <a:bodyPr wrap="square" lIns="180000" tIns="144000" rIns="180000" bIns="144000">
            <a:noAutofit/>
          </a:bodyPr>
          <a:lstStyle>
            <a:lvl1pPr>
              <a:defRPr>
                <a:solidFill>
                  <a:schemeClr val="bg1"/>
                </a:solidFill>
              </a:defRPr>
            </a:lvl1pPr>
            <a:lvl2pPr>
              <a:buClr>
                <a:schemeClr val="bg1"/>
              </a:buCl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l-NL"/>
              <a:t>Klikken om de tekststijl van het model te bewerken</a:t>
            </a:r>
          </a:p>
          <a:p>
            <a:pPr lvl="1"/>
            <a:r>
              <a:rPr lang="nl-NL"/>
              <a:t>Tweede niveau</a:t>
            </a:r>
          </a:p>
          <a:p>
            <a:pPr lvl="2"/>
            <a:r>
              <a:rPr lang="nl-NL"/>
              <a:t>Derde niveau</a:t>
            </a:r>
          </a:p>
        </p:txBody>
      </p:sp>
      <p:sp>
        <p:nvSpPr>
          <p:cNvPr id="9" name="Tijdelijke aanduiding voor afbeelding 8">
            <a:extLst>
              <a:ext uri="{FF2B5EF4-FFF2-40B4-BE49-F238E27FC236}">
                <a16:creationId xmlns:a16="http://schemas.microsoft.com/office/drawing/2014/main" id="{0BAC1787-3530-4ECB-AAC7-9D4A183F3B0B}"/>
              </a:ext>
            </a:extLst>
          </p:cNvPr>
          <p:cNvSpPr>
            <a:spLocks noGrp="1"/>
          </p:cNvSpPr>
          <p:nvPr>
            <p:ph type="pic" sz="quarter" idx="23"/>
          </p:nvPr>
        </p:nvSpPr>
        <p:spPr>
          <a:xfrm>
            <a:off x="889049" y="0"/>
            <a:ext cx="6670626" cy="3785340"/>
          </a:xfrm>
          <a:custGeom>
            <a:avLst/>
            <a:gdLst>
              <a:gd name="connsiteX0" fmla="*/ 0 w 6670626"/>
              <a:gd name="connsiteY0" fmla="*/ 0 h 3785340"/>
              <a:gd name="connsiteX1" fmla="*/ 6670626 w 6670626"/>
              <a:gd name="connsiteY1" fmla="*/ 0 h 3785340"/>
              <a:gd name="connsiteX2" fmla="*/ 6670626 w 6670626"/>
              <a:gd name="connsiteY2" fmla="*/ 3513138 h 3785340"/>
              <a:gd name="connsiteX3" fmla="*/ 6533820 w 6670626"/>
              <a:gd name="connsiteY3" fmla="*/ 3567500 h 3785340"/>
              <a:gd name="connsiteX4" fmla="*/ 5860380 w 6670626"/>
              <a:gd name="connsiteY4" fmla="*/ 3755721 h 3785340"/>
              <a:gd name="connsiteX5" fmla="*/ 5694524 w 6670626"/>
              <a:gd name="connsiteY5" fmla="*/ 3785340 h 3785340"/>
              <a:gd name="connsiteX6" fmla="*/ 5674982 w 6670626"/>
              <a:gd name="connsiteY6" fmla="*/ 3705467 h 3785340"/>
              <a:gd name="connsiteX7" fmla="*/ 2529762 w 6670626"/>
              <a:gd name="connsiteY7" fmla="*/ 1834361 h 3785340"/>
              <a:gd name="connsiteX8" fmla="*/ 1280112 w 6670626"/>
              <a:gd name="connsiteY8" fmla="*/ 2018515 h 3785340"/>
              <a:gd name="connsiteX9" fmla="*/ 1056388 w 6670626"/>
              <a:gd name="connsiteY9" fmla="*/ 2097181 h 3785340"/>
              <a:gd name="connsiteX10" fmla="*/ 1009532 w 6670626"/>
              <a:gd name="connsiteY10" fmla="*/ 2043089 h 3785340"/>
              <a:gd name="connsiteX11" fmla="*/ 43962 w 6670626"/>
              <a:gd name="connsiteY11" fmla="*/ 177761 h 3785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70626" h="3785340">
                <a:moveTo>
                  <a:pt x="0" y="0"/>
                </a:moveTo>
                <a:lnTo>
                  <a:pt x="6670626" y="0"/>
                </a:lnTo>
                <a:lnTo>
                  <a:pt x="6670626" y="3513138"/>
                </a:lnTo>
                <a:lnTo>
                  <a:pt x="6533820" y="3567500"/>
                </a:lnTo>
                <a:cubicBezTo>
                  <a:pt x="6315945" y="3645376"/>
                  <a:pt x="6091065" y="3708516"/>
                  <a:pt x="5860380" y="3755721"/>
                </a:cubicBezTo>
                <a:lnTo>
                  <a:pt x="5694524" y="3785340"/>
                </a:lnTo>
                <a:lnTo>
                  <a:pt x="5674982" y="3705467"/>
                </a:lnTo>
                <a:cubicBezTo>
                  <a:pt x="5375620" y="2637629"/>
                  <a:pt x="4081208" y="1834361"/>
                  <a:pt x="2529762" y="1834361"/>
                </a:cubicBezTo>
                <a:cubicBezTo>
                  <a:pt x="2086492" y="1834361"/>
                  <a:pt x="1664204" y="1899934"/>
                  <a:pt x="1280112" y="2018515"/>
                </a:cubicBezTo>
                <a:lnTo>
                  <a:pt x="1056388" y="2097181"/>
                </a:lnTo>
                <a:lnTo>
                  <a:pt x="1009532" y="2043089"/>
                </a:lnTo>
                <a:cubicBezTo>
                  <a:pt x="565114" y="1504578"/>
                  <a:pt x="231601" y="871146"/>
                  <a:pt x="43962" y="177761"/>
                </a:cubicBezTo>
                <a:close/>
              </a:path>
            </a:pathLst>
          </a:custGeom>
          <a:solidFill>
            <a:schemeClr val="bg1">
              <a:lumMod val="95000"/>
            </a:schemeClr>
          </a:solidFill>
        </p:spPr>
        <p:txBody>
          <a:bodyPr wrap="square">
            <a:noAutofit/>
          </a:bodyPr>
          <a:lstStyle>
            <a:lvl1pPr algn="r">
              <a:defRPr/>
            </a:lvl1pPr>
          </a:lstStyle>
          <a:p>
            <a:r>
              <a:rPr lang="nl-NL"/>
              <a:t>Klik op het pictogram als u een afbeelding wilt toevoegen</a:t>
            </a:r>
            <a:endParaRPr lang="nl-NL" dirty="0"/>
          </a:p>
        </p:txBody>
      </p:sp>
      <p:sp>
        <p:nvSpPr>
          <p:cNvPr id="10" name="Tijdelijke aanduiding voor tekst 9">
            <a:extLst>
              <a:ext uri="{FF2B5EF4-FFF2-40B4-BE49-F238E27FC236}">
                <a16:creationId xmlns:a16="http://schemas.microsoft.com/office/drawing/2014/main" id="{B28C8C1F-5B92-448F-A640-61CD507F698F}"/>
              </a:ext>
            </a:extLst>
          </p:cNvPr>
          <p:cNvSpPr>
            <a:spLocks noGrp="1"/>
          </p:cNvSpPr>
          <p:nvPr>
            <p:ph type="body" sz="quarter" idx="13" hasCustomPrompt="1"/>
          </p:nvPr>
        </p:nvSpPr>
        <p:spPr>
          <a:xfrm>
            <a:off x="877624" y="3441384"/>
            <a:ext cx="5332676" cy="404142"/>
          </a:xfrm>
        </p:spPr>
        <p:txBody>
          <a:bodyPr/>
          <a:lstStyle>
            <a:lvl1pPr>
              <a:defRPr sz="1600">
                <a:solidFill>
                  <a:schemeClr val="accent2"/>
                </a:solidFill>
                <a:latin typeface="Roboto Slab" pitchFamily="2" charset="0"/>
                <a:ea typeface="Roboto Slab" pitchFamily="2" charset="0"/>
              </a:defRPr>
            </a:lvl1pPr>
          </a:lstStyle>
          <a:p>
            <a:pPr lvl="0"/>
            <a:r>
              <a:rPr lang="nl-NL" dirty="0"/>
              <a:t>Klik voor ondertitel</a:t>
            </a:r>
          </a:p>
        </p:txBody>
      </p:sp>
      <p:sp>
        <p:nvSpPr>
          <p:cNvPr id="11" name="Tijdelijke aanduiding voor tekst 6">
            <a:extLst>
              <a:ext uri="{FF2B5EF4-FFF2-40B4-BE49-F238E27FC236}">
                <a16:creationId xmlns:a16="http://schemas.microsoft.com/office/drawing/2014/main" id="{44521201-C4A0-4ED1-8DFD-B3C1DF2D2B2F}"/>
              </a:ext>
            </a:extLst>
          </p:cNvPr>
          <p:cNvSpPr>
            <a:spLocks noGrp="1"/>
          </p:cNvSpPr>
          <p:nvPr>
            <p:ph type="body" sz="quarter" idx="24" hasCustomPrompt="1"/>
          </p:nvPr>
        </p:nvSpPr>
        <p:spPr>
          <a:xfrm>
            <a:off x="877621" y="5015911"/>
            <a:ext cx="5804433" cy="996356"/>
          </a:xfrm>
        </p:spPr>
        <p:txBody>
          <a:bodyPr/>
          <a:lstStyle/>
          <a:p>
            <a:pPr lvl="0"/>
            <a:r>
              <a:rPr lang="nl-NL" dirty="0"/>
              <a:t>Klik om een tekst toe te voegen. Klik op de Vorige of Volgende tekstopmaak om een andere tekstopmaak te kiezen </a:t>
            </a:r>
          </a:p>
          <a:p>
            <a:pPr lvl="1"/>
            <a:r>
              <a:rPr lang="nl-NL" dirty="0"/>
              <a:t>Tweede niveau</a:t>
            </a:r>
          </a:p>
          <a:p>
            <a:pPr lvl="2"/>
            <a:r>
              <a:rPr lang="nl-NL" dirty="0"/>
              <a:t>Derde niveau</a:t>
            </a:r>
          </a:p>
          <a:p>
            <a:pPr lvl="3"/>
            <a:r>
              <a:rPr lang="nl-NL" dirty="0"/>
              <a:t>Vierde niveau</a:t>
            </a:r>
          </a:p>
        </p:txBody>
      </p:sp>
      <p:sp>
        <p:nvSpPr>
          <p:cNvPr id="13" name="Tijdelijke aanduiding voor tekst 13">
            <a:extLst>
              <a:ext uri="{FF2B5EF4-FFF2-40B4-BE49-F238E27FC236}">
                <a16:creationId xmlns:a16="http://schemas.microsoft.com/office/drawing/2014/main" id="{14051EC8-3386-4844-9C03-6106A996C678}"/>
              </a:ext>
            </a:extLst>
          </p:cNvPr>
          <p:cNvSpPr>
            <a:spLocks noGrp="1"/>
          </p:cNvSpPr>
          <p:nvPr>
            <p:ph type="body" sz="quarter" idx="14" hasCustomPrompt="1"/>
          </p:nvPr>
        </p:nvSpPr>
        <p:spPr>
          <a:xfrm>
            <a:off x="1004880" y="3965893"/>
            <a:ext cx="5677174" cy="951832"/>
          </a:xfrm>
        </p:spPr>
        <p:txBody>
          <a:bodyPr/>
          <a:lstStyle>
            <a:lvl1pPr>
              <a:lnSpc>
                <a:spcPct val="114000"/>
              </a:lnSpc>
              <a:defRPr b="1">
                <a:solidFill>
                  <a:schemeClr val="accent1"/>
                </a:solidFill>
              </a:defRPr>
            </a:lvl1pPr>
          </a:lstStyle>
          <a:p>
            <a:pPr lvl="0"/>
            <a:r>
              <a:rPr lang="nl-NL" dirty="0"/>
              <a:t>Klik hier voor introductietekst. Pas de lengte van de stippellijn links handmatig aan </a:t>
            </a:r>
            <a:r>
              <a:rPr lang="nl-NL" dirty="0" err="1"/>
              <a:t>aan</a:t>
            </a:r>
            <a:r>
              <a:rPr lang="nl-NL" dirty="0"/>
              <a:t> de lengte van de introductietekst.</a:t>
            </a:r>
          </a:p>
        </p:txBody>
      </p:sp>
      <p:sp>
        <p:nvSpPr>
          <p:cNvPr id="14" name="Titel 7">
            <a:extLst>
              <a:ext uri="{FF2B5EF4-FFF2-40B4-BE49-F238E27FC236}">
                <a16:creationId xmlns:a16="http://schemas.microsoft.com/office/drawing/2014/main" id="{21475CA7-D3EE-4E74-A7CF-792F62AEBF25}"/>
              </a:ext>
            </a:extLst>
          </p:cNvPr>
          <p:cNvSpPr>
            <a:spLocks noGrp="1"/>
          </p:cNvSpPr>
          <p:nvPr>
            <p:ph type="title" hasCustomPrompt="1"/>
          </p:nvPr>
        </p:nvSpPr>
        <p:spPr>
          <a:xfrm>
            <a:off x="877623" y="2352853"/>
            <a:ext cx="4840789" cy="968164"/>
          </a:xfrm>
        </p:spPr>
        <p:txBody>
          <a:bodyPr/>
          <a:lstStyle>
            <a:lvl1pPr>
              <a:defRPr sz="3400">
                <a:solidFill>
                  <a:schemeClr val="accent1"/>
                </a:solidFill>
              </a:defRPr>
            </a:lvl1pPr>
          </a:lstStyle>
          <a:p>
            <a:r>
              <a:rPr lang="nl-NL" dirty="0"/>
              <a:t>Klik voor titel </a:t>
            </a:r>
            <a:br>
              <a:rPr lang="nl-NL" dirty="0"/>
            </a:br>
            <a:r>
              <a:rPr lang="nl-NL" dirty="0"/>
              <a:t>(over 2 regels)</a:t>
            </a:r>
          </a:p>
        </p:txBody>
      </p:sp>
      <p:sp>
        <p:nvSpPr>
          <p:cNvPr id="15" name="Tijdelijke aanduiding voor tekst 11">
            <a:extLst>
              <a:ext uri="{FF2B5EF4-FFF2-40B4-BE49-F238E27FC236}">
                <a16:creationId xmlns:a16="http://schemas.microsoft.com/office/drawing/2014/main" id="{509AA79A-416F-458B-9B54-76C00CEF21B2}"/>
              </a:ext>
            </a:extLst>
          </p:cNvPr>
          <p:cNvSpPr>
            <a:spLocks noGrp="1"/>
          </p:cNvSpPr>
          <p:nvPr>
            <p:ph type="body" sz="quarter" idx="25" hasCustomPrompt="1"/>
          </p:nvPr>
        </p:nvSpPr>
        <p:spPr>
          <a:xfrm>
            <a:off x="889000" y="0"/>
            <a:ext cx="1790188" cy="581055"/>
          </a:xfrm>
          <a:solidFill>
            <a:schemeClr val="accent1"/>
          </a:solidFill>
        </p:spPr>
        <p:txBody>
          <a:bodyPr wrap="none" lIns="180000" tIns="158400" rIns="180000" bIns="158400" anchor="ctr" anchorCtr="0">
            <a:spAutoFit/>
          </a:bodyPr>
          <a:lstStyle>
            <a:lvl1pPr>
              <a:defRPr sz="1600">
                <a:solidFill>
                  <a:schemeClr val="bg1"/>
                </a:solidFill>
                <a:latin typeface="Roboto Slab" pitchFamily="2" charset="0"/>
                <a:ea typeface="Roboto Slab" pitchFamily="2" charset="0"/>
              </a:defRPr>
            </a:lvl1pPr>
          </a:lstStyle>
          <a:p>
            <a:pPr lvl="0"/>
            <a:r>
              <a:rPr lang="nl-NL" dirty="0"/>
              <a:t>Klik voor tekst</a:t>
            </a:r>
          </a:p>
        </p:txBody>
      </p:sp>
      <p:sp>
        <p:nvSpPr>
          <p:cNvPr id="16" name="Tekstvak 6">
            <a:extLst>
              <a:ext uri="{FF2B5EF4-FFF2-40B4-BE49-F238E27FC236}">
                <a16:creationId xmlns:a16="http://schemas.microsoft.com/office/drawing/2014/main" id="{91741ABC-6A31-4420-A9C4-C7BE5BC10A98}"/>
              </a:ext>
            </a:extLst>
          </p:cNvPr>
          <p:cNvSpPr txBox="1"/>
          <p:nvPr userDrawn="1"/>
        </p:nvSpPr>
        <p:spPr>
          <a:xfrm>
            <a:off x="7910600" y="1"/>
            <a:ext cx="2567107" cy="5725350"/>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tIns="0" bIns="50673" rtlCol="0">
            <a:spAutoFit/>
          </a:bodyPr>
          <a:lstStyle/>
          <a:p>
            <a:pPr marL="0" algn="l" defTabSz="914400" rtl="0" eaLnBrk="1" latinLnBrk="0" hangingPunct="1">
              <a:lnSpc>
                <a:spcPct val="120000"/>
              </a:lnSpc>
            </a:pPr>
            <a:r>
              <a:rPr lang="nl-NL" sz="1100" b="1" kern="1200" cap="all" baseline="0" noProof="1">
                <a:solidFill>
                  <a:schemeClr val="accent1"/>
                </a:solidFill>
                <a:latin typeface="Calibri" panose="020F0502020204030204" pitchFamily="34" charset="0"/>
                <a:ea typeface="+mn-ea"/>
                <a:cs typeface="Calibri" panose="020F0502020204030204" pitchFamily="34" charset="0"/>
              </a:rPr>
              <a:t>FOTO INVOEGEN</a:t>
            </a:r>
          </a:p>
          <a:p>
            <a:pPr marL="0" marR="0" lvl="0" indent="0" algn="l" defTabSz="914400" rtl="0" eaLnBrk="1" fontAlgn="auto" latinLnBrk="0" hangingPunct="1">
              <a:lnSpc>
                <a:spcPct val="120000"/>
              </a:lnSpc>
              <a:spcBef>
                <a:spcPts val="0"/>
              </a:spcBef>
              <a:spcAft>
                <a:spcPts val="0"/>
              </a:spcAft>
              <a:buClrTx/>
              <a:buSzTx/>
              <a:buFontTx/>
              <a:buNone/>
              <a:tabLst/>
              <a:defRPr/>
            </a:pPr>
            <a:r>
              <a:rPr lang="nl-NL" sz="110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het afbeeldings-pictogram in het midden van het fotovak en voeg de gewenste foto in.</a:t>
            </a: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1"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1"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algn="l" defTabSz="914400" rtl="0" eaLnBrk="1" latinLnBrk="0" hangingPunct="1">
              <a:lnSpc>
                <a:spcPct val="120000"/>
              </a:lnSpc>
            </a:pPr>
            <a:r>
              <a:rPr lang="nl-NL" sz="1100" b="1" kern="1200" cap="all" baseline="0" noProof="1">
                <a:solidFill>
                  <a:schemeClr val="accent1"/>
                </a:solidFill>
                <a:latin typeface="Calibri" panose="020F0502020204030204" pitchFamily="34" charset="0"/>
                <a:ea typeface="+mn-ea"/>
                <a:cs typeface="Calibri" panose="020F0502020204030204" pitchFamily="34" charset="0"/>
              </a:rPr>
              <a:t>FOTO BIJSNIJDEN</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foto.</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knop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Foto</a:t>
            </a:r>
            <a:r>
              <a:rPr lang="nl-NL" sz="110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bijsnijden</a:t>
            </a: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Houd de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Shift-toets</a:t>
            </a: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ingedrukt en sleep de foto zodat het juiste deel van de foto wordt getoond. </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naast de dia.</a:t>
            </a:r>
          </a:p>
          <a:p>
            <a:pPr>
              <a:lnSpc>
                <a:spcPct val="120000"/>
              </a:lnSpc>
            </a:pPr>
            <a:endParaRPr lang="nl-NL" sz="1100" b="1" kern="1200"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1" kern="1200"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algn="l" defTabSz="914400" rtl="0" eaLnBrk="1" latinLnBrk="0" hangingPunct="1">
              <a:lnSpc>
                <a:spcPct val="120000"/>
              </a:lnSpc>
            </a:pPr>
            <a:r>
              <a:rPr lang="nl-NL" sz="1100" b="1" kern="1200" cap="all" baseline="0" noProof="1">
                <a:solidFill>
                  <a:schemeClr val="accent1"/>
                </a:solidFill>
                <a:latin typeface="Calibri" panose="020F0502020204030204" pitchFamily="34" charset="0"/>
                <a:ea typeface="+mn-ea"/>
                <a:cs typeface="Calibri" panose="020F0502020204030204" pitchFamily="34" charset="0"/>
              </a:rPr>
              <a:t> FOTO VERVANGEN</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foto.</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Verwijder de foto door op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Delete</a:t>
            </a:r>
            <a:r>
              <a:rPr lang="nl-NL" sz="110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110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te drukken.</a:t>
            </a:r>
          </a:p>
          <a:p>
            <a:pPr marL="144000" indent="-144000">
              <a:lnSpc>
                <a:spcPct val="120000"/>
              </a:lnSpc>
              <a:buFont typeface="+mj-lt"/>
              <a:buAutoNum type="arabicPeriod"/>
            </a:pPr>
            <a:r>
              <a:rPr lang="nl-NL" sz="110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het afbeeldings-pictogram en voeg de gewenste foto in.</a:t>
            </a:r>
          </a:p>
          <a:p>
            <a:pPr>
              <a:lnSpc>
                <a:spcPct val="120000"/>
              </a:lnSpc>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nl-NL" sz="1100" u="sng" baseline="0" noProof="1">
                <a:solidFill>
                  <a:srgbClr val="4C5960"/>
                </a:solidFill>
                <a:latin typeface="Calibri" panose="020F0502020204030204" pitchFamily="34" charset="0"/>
                <a:cs typeface="Calibri" panose="020F0502020204030204" pitchFamily="34" charset="0"/>
              </a:rPr>
              <a:t>TIP</a:t>
            </a:r>
            <a:r>
              <a:rPr lang="nl-NL" sz="1100" baseline="0" noProof="1">
                <a:solidFill>
                  <a:srgbClr val="4C5960"/>
                </a:solidFill>
                <a:latin typeface="Calibri" panose="020F0502020204030204" pitchFamily="34" charset="0"/>
                <a:cs typeface="Calibri" panose="020F0502020204030204" pitchFamily="34" charset="0"/>
              </a:rPr>
              <a:t>: Klik op de knop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Opnieuw</a:t>
            </a:r>
            <a:r>
              <a:rPr lang="nl-NL" sz="110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instellen</a:t>
            </a:r>
            <a:r>
              <a:rPr lang="nl-NL" sz="1100" baseline="0" noProof="1">
                <a:solidFill>
                  <a:srgbClr val="4C5960"/>
                </a:solidFill>
                <a:latin typeface="Calibri" panose="020F0502020204030204" pitchFamily="34" charset="0"/>
                <a:cs typeface="Calibri" panose="020F0502020204030204" pitchFamily="34" charset="0"/>
              </a:rPr>
              <a:t> als de foto of het tekstvak niet meer op de juiste positie staan.</a:t>
            </a:r>
          </a:p>
          <a:p>
            <a:pPr>
              <a:lnSpc>
                <a:spcPct val="120000"/>
              </a:lnSpc>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108000" indent="-108000">
              <a:lnSpc>
                <a:spcPct val="120000"/>
              </a:lnSpc>
              <a:buFont typeface="+mj-lt"/>
              <a:buAutoNum type="arabicPeriod"/>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p:txBody>
      </p:sp>
    </p:spTree>
    <p:extLst>
      <p:ext uri="{BB962C8B-B14F-4D97-AF65-F5344CB8AC3E}">
        <p14:creationId xmlns:p14="http://schemas.microsoft.com/office/powerpoint/2010/main" val="1173591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lyer A4 (E)">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0C500699-B56B-4B57-A1DB-EDAA374C8D0F}" type="datetimeFigureOut">
              <a:rPr lang="nl-NL" smtClean="0"/>
              <a:t>30-6-2022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9" name="Tijdelijke aanduiding voor afbeelding 8">
            <a:extLst>
              <a:ext uri="{FF2B5EF4-FFF2-40B4-BE49-F238E27FC236}">
                <a16:creationId xmlns:a16="http://schemas.microsoft.com/office/drawing/2014/main" id="{0BAC1787-3530-4ECB-AAC7-9D4A183F3B0B}"/>
              </a:ext>
            </a:extLst>
          </p:cNvPr>
          <p:cNvSpPr>
            <a:spLocks noGrp="1"/>
          </p:cNvSpPr>
          <p:nvPr>
            <p:ph type="pic" sz="quarter" idx="23"/>
          </p:nvPr>
        </p:nvSpPr>
        <p:spPr>
          <a:xfrm>
            <a:off x="889049" y="0"/>
            <a:ext cx="6670626" cy="3785340"/>
          </a:xfrm>
          <a:custGeom>
            <a:avLst/>
            <a:gdLst>
              <a:gd name="connsiteX0" fmla="*/ 0 w 6670626"/>
              <a:gd name="connsiteY0" fmla="*/ 0 h 3785340"/>
              <a:gd name="connsiteX1" fmla="*/ 6670626 w 6670626"/>
              <a:gd name="connsiteY1" fmla="*/ 0 h 3785340"/>
              <a:gd name="connsiteX2" fmla="*/ 6670626 w 6670626"/>
              <a:gd name="connsiteY2" fmla="*/ 3513138 h 3785340"/>
              <a:gd name="connsiteX3" fmla="*/ 6533820 w 6670626"/>
              <a:gd name="connsiteY3" fmla="*/ 3567500 h 3785340"/>
              <a:gd name="connsiteX4" fmla="*/ 5860380 w 6670626"/>
              <a:gd name="connsiteY4" fmla="*/ 3755721 h 3785340"/>
              <a:gd name="connsiteX5" fmla="*/ 5694524 w 6670626"/>
              <a:gd name="connsiteY5" fmla="*/ 3785340 h 3785340"/>
              <a:gd name="connsiteX6" fmla="*/ 5674982 w 6670626"/>
              <a:gd name="connsiteY6" fmla="*/ 3705467 h 3785340"/>
              <a:gd name="connsiteX7" fmla="*/ 2529762 w 6670626"/>
              <a:gd name="connsiteY7" fmla="*/ 1834361 h 3785340"/>
              <a:gd name="connsiteX8" fmla="*/ 1280112 w 6670626"/>
              <a:gd name="connsiteY8" fmla="*/ 2018515 h 3785340"/>
              <a:gd name="connsiteX9" fmla="*/ 1056388 w 6670626"/>
              <a:gd name="connsiteY9" fmla="*/ 2097181 h 3785340"/>
              <a:gd name="connsiteX10" fmla="*/ 1009532 w 6670626"/>
              <a:gd name="connsiteY10" fmla="*/ 2043089 h 3785340"/>
              <a:gd name="connsiteX11" fmla="*/ 43962 w 6670626"/>
              <a:gd name="connsiteY11" fmla="*/ 177761 h 3785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670626" h="3785340">
                <a:moveTo>
                  <a:pt x="0" y="0"/>
                </a:moveTo>
                <a:lnTo>
                  <a:pt x="6670626" y="0"/>
                </a:lnTo>
                <a:lnTo>
                  <a:pt x="6670626" y="3513138"/>
                </a:lnTo>
                <a:lnTo>
                  <a:pt x="6533820" y="3567500"/>
                </a:lnTo>
                <a:cubicBezTo>
                  <a:pt x="6315945" y="3645376"/>
                  <a:pt x="6091065" y="3708516"/>
                  <a:pt x="5860380" y="3755721"/>
                </a:cubicBezTo>
                <a:lnTo>
                  <a:pt x="5694524" y="3785340"/>
                </a:lnTo>
                <a:lnTo>
                  <a:pt x="5674982" y="3705467"/>
                </a:lnTo>
                <a:cubicBezTo>
                  <a:pt x="5375620" y="2637629"/>
                  <a:pt x="4081208" y="1834361"/>
                  <a:pt x="2529762" y="1834361"/>
                </a:cubicBezTo>
                <a:cubicBezTo>
                  <a:pt x="2086492" y="1834361"/>
                  <a:pt x="1664204" y="1899934"/>
                  <a:pt x="1280112" y="2018515"/>
                </a:cubicBezTo>
                <a:lnTo>
                  <a:pt x="1056388" y="2097181"/>
                </a:lnTo>
                <a:lnTo>
                  <a:pt x="1009532" y="2043089"/>
                </a:lnTo>
                <a:cubicBezTo>
                  <a:pt x="565114" y="1504578"/>
                  <a:pt x="231601" y="871146"/>
                  <a:pt x="43962" y="177761"/>
                </a:cubicBezTo>
                <a:close/>
              </a:path>
            </a:pathLst>
          </a:custGeom>
          <a:solidFill>
            <a:schemeClr val="bg1">
              <a:lumMod val="95000"/>
            </a:schemeClr>
          </a:solidFill>
        </p:spPr>
        <p:txBody>
          <a:bodyPr wrap="square">
            <a:noAutofit/>
          </a:bodyPr>
          <a:lstStyle>
            <a:lvl1pPr algn="r">
              <a:defRPr/>
            </a:lvl1pPr>
          </a:lstStyle>
          <a:p>
            <a:r>
              <a:rPr lang="nl-NL"/>
              <a:t>Klik op het pictogram als u een afbeelding wilt toevoegen</a:t>
            </a:r>
            <a:endParaRPr lang="nl-NL" dirty="0"/>
          </a:p>
        </p:txBody>
      </p:sp>
      <p:sp>
        <p:nvSpPr>
          <p:cNvPr id="10" name="Tijdelijke aanduiding voor tekst 9">
            <a:extLst>
              <a:ext uri="{FF2B5EF4-FFF2-40B4-BE49-F238E27FC236}">
                <a16:creationId xmlns:a16="http://schemas.microsoft.com/office/drawing/2014/main" id="{B28C8C1F-5B92-448F-A640-61CD507F698F}"/>
              </a:ext>
            </a:extLst>
          </p:cNvPr>
          <p:cNvSpPr>
            <a:spLocks noGrp="1"/>
          </p:cNvSpPr>
          <p:nvPr>
            <p:ph type="body" sz="quarter" idx="13" hasCustomPrompt="1"/>
          </p:nvPr>
        </p:nvSpPr>
        <p:spPr>
          <a:xfrm>
            <a:off x="877624" y="3441384"/>
            <a:ext cx="5332676" cy="404142"/>
          </a:xfrm>
        </p:spPr>
        <p:txBody>
          <a:bodyPr/>
          <a:lstStyle>
            <a:lvl1pPr>
              <a:defRPr sz="1600">
                <a:solidFill>
                  <a:schemeClr val="accent2"/>
                </a:solidFill>
                <a:latin typeface="Roboto Slab" pitchFamily="2" charset="0"/>
                <a:ea typeface="Roboto Slab" pitchFamily="2" charset="0"/>
              </a:defRPr>
            </a:lvl1pPr>
          </a:lstStyle>
          <a:p>
            <a:pPr lvl="0"/>
            <a:r>
              <a:rPr lang="nl-NL" dirty="0"/>
              <a:t>Klik voor ondertitel</a:t>
            </a:r>
          </a:p>
        </p:txBody>
      </p:sp>
      <p:sp>
        <p:nvSpPr>
          <p:cNvPr id="11" name="Tijdelijke aanduiding voor tekst 6">
            <a:extLst>
              <a:ext uri="{FF2B5EF4-FFF2-40B4-BE49-F238E27FC236}">
                <a16:creationId xmlns:a16="http://schemas.microsoft.com/office/drawing/2014/main" id="{44521201-C4A0-4ED1-8DFD-B3C1DF2D2B2F}"/>
              </a:ext>
            </a:extLst>
          </p:cNvPr>
          <p:cNvSpPr>
            <a:spLocks noGrp="1"/>
          </p:cNvSpPr>
          <p:nvPr>
            <p:ph type="body" sz="quarter" idx="24" hasCustomPrompt="1"/>
          </p:nvPr>
        </p:nvSpPr>
        <p:spPr>
          <a:xfrm>
            <a:off x="877621" y="5015911"/>
            <a:ext cx="5804433" cy="1896680"/>
          </a:xfrm>
        </p:spPr>
        <p:txBody>
          <a:bodyPr/>
          <a:lstStyle/>
          <a:p>
            <a:pPr lvl="0"/>
            <a:r>
              <a:rPr lang="nl-NL" dirty="0"/>
              <a:t>Klik om een tekst toe te voegen. Klik op de Vorige of Volgende tekstopmaak om een andere tekstopmaak te kiezen </a:t>
            </a:r>
          </a:p>
          <a:p>
            <a:pPr lvl="1"/>
            <a:r>
              <a:rPr lang="nl-NL" dirty="0"/>
              <a:t>Tweede niveau</a:t>
            </a:r>
          </a:p>
          <a:p>
            <a:pPr lvl="2"/>
            <a:r>
              <a:rPr lang="nl-NL" dirty="0"/>
              <a:t>Derde niveau</a:t>
            </a:r>
          </a:p>
          <a:p>
            <a:pPr lvl="3"/>
            <a:r>
              <a:rPr lang="nl-NL" dirty="0"/>
              <a:t>Vierde niveau</a:t>
            </a:r>
          </a:p>
        </p:txBody>
      </p:sp>
      <p:sp>
        <p:nvSpPr>
          <p:cNvPr id="13" name="Tijdelijke aanduiding voor tekst 13">
            <a:extLst>
              <a:ext uri="{FF2B5EF4-FFF2-40B4-BE49-F238E27FC236}">
                <a16:creationId xmlns:a16="http://schemas.microsoft.com/office/drawing/2014/main" id="{14051EC8-3386-4844-9C03-6106A996C678}"/>
              </a:ext>
            </a:extLst>
          </p:cNvPr>
          <p:cNvSpPr>
            <a:spLocks noGrp="1"/>
          </p:cNvSpPr>
          <p:nvPr>
            <p:ph type="body" sz="quarter" idx="14" hasCustomPrompt="1"/>
          </p:nvPr>
        </p:nvSpPr>
        <p:spPr>
          <a:xfrm>
            <a:off x="1004880" y="3965893"/>
            <a:ext cx="5677174" cy="951832"/>
          </a:xfrm>
        </p:spPr>
        <p:txBody>
          <a:bodyPr/>
          <a:lstStyle>
            <a:lvl1pPr>
              <a:lnSpc>
                <a:spcPct val="114000"/>
              </a:lnSpc>
              <a:defRPr b="1">
                <a:solidFill>
                  <a:schemeClr val="accent1"/>
                </a:solidFill>
              </a:defRPr>
            </a:lvl1pPr>
          </a:lstStyle>
          <a:p>
            <a:pPr lvl="0"/>
            <a:r>
              <a:rPr lang="nl-NL" dirty="0"/>
              <a:t>Klik hier voor introductietekst. Pas de lengte van de stippellijn links handmatig aan </a:t>
            </a:r>
            <a:r>
              <a:rPr lang="nl-NL" dirty="0" err="1"/>
              <a:t>aan</a:t>
            </a:r>
            <a:r>
              <a:rPr lang="nl-NL" dirty="0"/>
              <a:t> de lengte van de introductietekst.</a:t>
            </a:r>
          </a:p>
        </p:txBody>
      </p:sp>
      <p:sp>
        <p:nvSpPr>
          <p:cNvPr id="14" name="Titel 7">
            <a:extLst>
              <a:ext uri="{FF2B5EF4-FFF2-40B4-BE49-F238E27FC236}">
                <a16:creationId xmlns:a16="http://schemas.microsoft.com/office/drawing/2014/main" id="{21475CA7-D3EE-4E74-A7CF-792F62AEBF25}"/>
              </a:ext>
            </a:extLst>
          </p:cNvPr>
          <p:cNvSpPr>
            <a:spLocks noGrp="1"/>
          </p:cNvSpPr>
          <p:nvPr>
            <p:ph type="title" hasCustomPrompt="1"/>
          </p:nvPr>
        </p:nvSpPr>
        <p:spPr>
          <a:xfrm>
            <a:off x="877623" y="2352853"/>
            <a:ext cx="4840789" cy="968164"/>
          </a:xfrm>
        </p:spPr>
        <p:txBody>
          <a:bodyPr/>
          <a:lstStyle>
            <a:lvl1pPr>
              <a:defRPr sz="3400">
                <a:solidFill>
                  <a:schemeClr val="accent1"/>
                </a:solidFill>
              </a:defRPr>
            </a:lvl1pPr>
          </a:lstStyle>
          <a:p>
            <a:r>
              <a:rPr lang="nl-NL" dirty="0"/>
              <a:t>Klik voor titel </a:t>
            </a:r>
            <a:br>
              <a:rPr lang="nl-NL" dirty="0"/>
            </a:br>
            <a:r>
              <a:rPr lang="nl-NL" dirty="0"/>
              <a:t>(over 2 regels)</a:t>
            </a:r>
          </a:p>
        </p:txBody>
      </p:sp>
      <p:sp>
        <p:nvSpPr>
          <p:cNvPr id="15" name="Tijdelijke aanduiding voor tekst 11">
            <a:extLst>
              <a:ext uri="{FF2B5EF4-FFF2-40B4-BE49-F238E27FC236}">
                <a16:creationId xmlns:a16="http://schemas.microsoft.com/office/drawing/2014/main" id="{509AA79A-416F-458B-9B54-76C00CEF21B2}"/>
              </a:ext>
            </a:extLst>
          </p:cNvPr>
          <p:cNvSpPr>
            <a:spLocks noGrp="1"/>
          </p:cNvSpPr>
          <p:nvPr>
            <p:ph type="body" sz="quarter" idx="25" hasCustomPrompt="1"/>
          </p:nvPr>
        </p:nvSpPr>
        <p:spPr>
          <a:xfrm>
            <a:off x="889000" y="0"/>
            <a:ext cx="1790188" cy="581055"/>
          </a:xfrm>
          <a:solidFill>
            <a:schemeClr val="accent1"/>
          </a:solidFill>
        </p:spPr>
        <p:txBody>
          <a:bodyPr wrap="none" lIns="180000" tIns="158400" rIns="180000" bIns="158400" anchor="ctr" anchorCtr="0">
            <a:spAutoFit/>
          </a:bodyPr>
          <a:lstStyle>
            <a:lvl1pPr>
              <a:defRPr sz="1600">
                <a:solidFill>
                  <a:schemeClr val="bg1"/>
                </a:solidFill>
                <a:latin typeface="Roboto Slab" pitchFamily="2" charset="0"/>
                <a:ea typeface="Roboto Slab" pitchFamily="2" charset="0"/>
              </a:defRPr>
            </a:lvl1pPr>
          </a:lstStyle>
          <a:p>
            <a:pPr lvl="0"/>
            <a:r>
              <a:rPr lang="nl-NL" dirty="0"/>
              <a:t>Klik voor tekst</a:t>
            </a:r>
          </a:p>
        </p:txBody>
      </p:sp>
      <p:sp>
        <p:nvSpPr>
          <p:cNvPr id="16" name="Tekstvak 6">
            <a:extLst>
              <a:ext uri="{FF2B5EF4-FFF2-40B4-BE49-F238E27FC236}">
                <a16:creationId xmlns:a16="http://schemas.microsoft.com/office/drawing/2014/main" id="{91741ABC-6A31-4420-A9C4-C7BE5BC10A98}"/>
              </a:ext>
            </a:extLst>
          </p:cNvPr>
          <p:cNvSpPr txBox="1"/>
          <p:nvPr userDrawn="1"/>
        </p:nvSpPr>
        <p:spPr>
          <a:xfrm>
            <a:off x="7910600" y="1"/>
            <a:ext cx="2567107" cy="5725350"/>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tIns="0" bIns="50673" rtlCol="0">
            <a:spAutoFit/>
          </a:bodyPr>
          <a:lstStyle/>
          <a:p>
            <a:pPr marL="0" algn="l" defTabSz="914400" rtl="0" eaLnBrk="1" latinLnBrk="0" hangingPunct="1">
              <a:lnSpc>
                <a:spcPct val="120000"/>
              </a:lnSpc>
            </a:pPr>
            <a:r>
              <a:rPr lang="nl-NL" sz="1100" b="1" kern="1200" cap="all" baseline="0" noProof="1">
                <a:solidFill>
                  <a:schemeClr val="accent1"/>
                </a:solidFill>
                <a:latin typeface="Calibri" panose="020F0502020204030204" pitchFamily="34" charset="0"/>
                <a:ea typeface="+mn-ea"/>
                <a:cs typeface="Calibri" panose="020F0502020204030204" pitchFamily="34" charset="0"/>
              </a:rPr>
              <a:t>FOTO INVOEGEN</a:t>
            </a:r>
          </a:p>
          <a:p>
            <a:pPr marL="0" marR="0" lvl="0" indent="0" algn="l" defTabSz="914400" rtl="0" eaLnBrk="1" fontAlgn="auto" latinLnBrk="0" hangingPunct="1">
              <a:lnSpc>
                <a:spcPct val="120000"/>
              </a:lnSpc>
              <a:spcBef>
                <a:spcPts val="0"/>
              </a:spcBef>
              <a:spcAft>
                <a:spcPts val="0"/>
              </a:spcAft>
              <a:buClrTx/>
              <a:buSzTx/>
              <a:buFontTx/>
              <a:buNone/>
              <a:tabLst/>
              <a:defRPr/>
            </a:pPr>
            <a:r>
              <a:rPr lang="nl-NL" sz="110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het afbeeldings-pictogram in het midden van het fotovak en voeg de gewenste foto in.</a:t>
            </a: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1"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1"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algn="l" defTabSz="914400" rtl="0" eaLnBrk="1" latinLnBrk="0" hangingPunct="1">
              <a:lnSpc>
                <a:spcPct val="120000"/>
              </a:lnSpc>
            </a:pPr>
            <a:r>
              <a:rPr lang="nl-NL" sz="1100" b="1" kern="1200" cap="all" baseline="0" noProof="1">
                <a:solidFill>
                  <a:schemeClr val="accent1"/>
                </a:solidFill>
                <a:latin typeface="Calibri" panose="020F0502020204030204" pitchFamily="34" charset="0"/>
                <a:ea typeface="+mn-ea"/>
                <a:cs typeface="Calibri" panose="020F0502020204030204" pitchFamily="34" charset="0"/>
              </a:rPr>
              <a:t>FOTO BIJSNIJDEN</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foto.</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knop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Foto</a:t>
            </a:r>
            <a:r>
              <a:rPr lang="nl-NL" sz="110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bijsnijden</a:t>
            </a: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Houd de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Shift-toets</a:t>
            </a: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ingedrukt en sleep de foto zodat het juiste deel van de foto wordt getoond. </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naast de dia.</a:t>
            </a:r>
          </a:p>
          <a:p>
            <a:pPr>
              <a:lnSpc>
                <a:spcPct val="120000"/>
              </a:lnSpc>
            </a:pPr>
            <a:endParaRPr lang="nl-NL" sz="1100" b="1" kern="1200"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1" kern="1200" cap="all"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algn="l" defTabSz="914400" rtl="0" eaLnBrk="1" latinLnBrk="0" hangingPunct="1">
              <a:lnSpc>
                <a:spcPct val="120000"/>
              </a:lnSpc>
            </a:pPr>
            <a:r>
              <a:rPr lang="nl-NL" sz="1100" b="1" kern="1200" cap="all" baseline="0" noProof="1">
                <a:solidFill>
                  <a:schemeClr val="accent1"/>
                </a:solidFill>
                <a:latin typeface="Calibri" panose="020F0502020204030204" pitchFamily="34" charset="0"/>
                <a:ea typeface="+mn-ea"/>
                <a:cs typeface="Calibri" panose="020F0502020204030204" pitchFamily="34" charset="0"/>
              </a:rPr>
              <a:t> FOTO VERVANGEN</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de foto.</a:t>
            </a:r>
          </a:p>
          <a:p>
            <a:pPr marL="144000" indent="-144000">
              <a:lnSpc>
                <a:spcPct val="120000"/>
              </a:lnSpc>
              <a:buFont typeface="+mj-lt"/>
              <a:buAutoNum type="arabicPeriod"/>
            </a:pPr>
            <a:r>
              <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Verwijder de foto door op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Delete</a:t>
            </a:r>
            <a:r>
              <a:rPr lang="nl-NL" sz="110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110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te drukken.</a:t>
            </a:r>
          </a:p>
          <a:p>
            <a:pPr marL="144000" indent="-144000">
              <a:lnSpc>
                <a:spcPct val="120000"/>
              </a:lnSpc>
              <a:buFont typeface="+mj-lt"/>
              <a:buAutoNum type="arabicPeriod"/>
            </a:pPr>
            <a:r>
              <a:rPr lang="nl-NL" sz="1100" b="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Klik op het afbeeldings-pictogram en voeg de gewenste foto in.</a:t>
            </a:r>
          </a:p>
          <a:p>
            <a:pPr>
              <a:lnSpc>
                <a:spcPct val="120000"/>
              </a:lnSpc>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a:lnSpc>
                <a:spcPct val="120000"/>
              </a:lnSpc>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nl-NL" sz="1100" u="sng" baseline="0" noProof="1">
                <a:solidFill>
                  <a:srgbClr val="4C5960"/>
                </a:solidFill>
                <a:latin typeface="Calibri" panose="020F0502020204030204" pitchFamily="34" charset="0"/>
                <a:cs typeface="Calibri" panose="020F0502020204030204" pitchFamily="34" charset="0"/>
              </a:rPr>
              <a:t>TIP</a:t>
            </a:r>
            <a:r>
              <a:rPr lang="nl-NL" sz="1100" baseline="0" noProof="1">
                <a:solidFill>
                  <a:srgbClr val="4C5960"/>
                </a:solidFill>
                <a:latin typeface="Calibri" panose="020F0502020204030204" pitchFamily="34" charset="0"/>
                <a:cs typeface="Calibri" panose="020F0502020204030204" pitchFamily="34" charset="0"/>
              </a:rPr>
              <a:t>: Klik op de knop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Opnieuw</a:t>
            </a:r>
            <a:r>
              <a:rPr lang="nl-NL" sz="1100" b="1"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 </a:t>
            </a:r>
            <a:r>
              <a:rPr lang="nl-NL" sz="1100" b="1" u="none" kern="1200" baseline="0" noProof="1">
                <a:solidFill>
                  <a:srgbClr val="4C5960"/>
                </a:solidFill>
                <a:latin typeface="Calibri" panose="020F0502020204030204" pitchFamily="34" charset="0"/>
                <a:ea typeface="Tahoma" panose="020B0604030504040204" pitchFamily="34" charset="0"/>
                <a:cs typeface="Calibri" panose="020F0502020204030204" pitchFamily="34" charset="0"/>
              </a:rPr>
              <a:t>instellen</a:t>
            </a:r>
            <a:r>
              <a:rPr lang="nl-NL" sz="1100" baseline="0" noProof="1">
                <a:solidFill>
                  <a:srgbClr val="4C5960"/>
                </a:solidFill>
                <a:latin typeface="Calibri" panose="020F0502020204030204" pitchFamily="34" charset="0"/>
                <a:cs typeface="Calibri" panose="020F0502020204030204" pitchFamily="34" charset="0"/>
              </a:rPr>
              <a:t> als de foto of het tekstvak niet meer op de juiste positie staan.</a:t>
            </a:r>
          </a:p>
          <a:p>
            <a:pPr>
              <a:lnSpc>
                <a:spcPct val="120000"/>
              </a:lnSpc>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a:p>
            <a:pPr marL="108000" indent="-108000">
              <a:lnSpc>
                <a:spcPct val="120000"/>
              </a:lnSpc>
              <a:buFont typeface="+mj-lt"/>
              <a:buAutoNum type="arabicPeriod"/>
            </a:pPr>
            <a:endParaRPr lang="nl-NL" sz="1100" baseline="0" noProof="1">
              <a:solidFill>
                <a:srgbClr val="4C5960"/>
              </a:solidFill>
              <a:latin typeface="Calibri" panose="020F0502020204030204" pitchFamily="34" charset="0"/>
              <a:ea typeface="Tahoma" panose="020B0604030504040204" pitchFamily="34" charset="0"/>
              <a:cs typeface="Calibri" panose="020F0502020204030204" pitchFamily="34" charset="0"/>
            </a:endParaRPr>
          </a:p>
        </p:txBody>
      </p:sp>
      <p:sp>
        <p:nvSpPr>
          <p:cNvPr id="17" name="Tijdelijke aanduiding voor tabel 2">
            <a:extLst>
              <a:ext uri="{FF2B5EF4-FFF2-40B4-BE49-F238E27FC236}">
                <a16:creationId xmlns:a16="http://schemas.microsoft.com/office/drawing/2014/main" id="{99924C20-054E-4198-B3E2-8707B3BBBB9E}"/>
              </a:ext>
            </a:extLst>
          </p:cNvPr>
          <p:cNvSpPr>
            <a:spLocks noGrp="1"/>
          </p:cNvSpPr>
          <p:nvPr>
            <p:ph type="tbl" sz="quarter" idx="26"/>
          </p:nvPr>
        </p:nvSpPr>
        <p:spPr>
          <a:xfrm>
            <a:off x="889000" y="7035420"/>
            <a:ext cx="5792788" cy="2230817"/>
          </a:xfrm>
        </p:spPr>
        <p:txBody>
          <a:bodyPr/>
          <a:lstStyle/>
          <a:p>
            <a:r>
              <a:rPr lang="nl-NL"/>
              <a:t>Klik op het pictogram als u een tabel wilt toevoegen</a:t>
            </a:r>
          </a:p>
        </p:txBody>
      </p:sp>
    </p:spTree>
    <p:extLst>
      <p:ext uri="{BB962C8B-B14F-4D97-AF65-F5344CB8AC3E}">
        <p14:creationId xmlns:p14="http://schemas.microsoft.com/office/powerpoint/2010/main" val="3427608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ps - NL">
    <p:spTree>
      <p:nvGrpSpPr>
        <p:cNvPr id="1" name=""/>
        <p:cNvGrpSpPr/>
        <p:nvPr/>
      </p:nvGrpSpPr>
      <p:grpSpPr>
        <a:xfrm>
          <a:off x="0" y="0"/>
          <a:ext cx="0" cy="0"/>
          <a:chOff x="0" y="0"/>
          <a:chExt cx="0" cy="0"/>
        </a:xfrm>
      </p:grpSpPr>
      <p:sp>
        <p:nvSpPr>
          <p:cNvPr id="1049" name="Tekstvak 22">
            <a:extLst>
              <a:ext uri="{FF2B5EF4-FFF2-40B4-BE49-F238E27FC236}">
                <a16:creationId xmlns:a16="http://schemas.microsoft.com/office/drawing/2014/main" id="{0EB64284-D5BB-42E4-9F9A-C4DC655E1C11}"/>
              </a:ext>
            </a:extLst>
          </p:cNvPr>
          <p:cNvSpPr txBox="1"/>
          <p:nvPr userDrawn="1"/>
        </p:nvSpPr>
        <p:spPr>
          <a:xfrm>
            <a:off x="2322257" y="-220377"/>
            <a:ext cx="2922607" cy="213534"/>
          </a:xfrm>
          <a:prstGeom prst="rect">
            <a:avLst/>
          </a:prstGeom>
          <a:solidFill>
            <a:srgbClr val="C00000"/>
          </a:solidFill>
        </p:spPr>
        <p:txBody>
          <a:bodyPr wrap="square" rtlCol="0" anchor="ctr" anchorCtr="0">
            <a:noAutofit/>
          </a:bodyPr>
          <a:lstStyle/>
          <a:p>
            <a:pPr algn="ctr"/>
            <a:r>
              <a:rPr lang="nl-NL" sz="800" b="1" spc="22" baseline="0" noProof="1">
                <a:solidFill>
                  <a:schemeClr val="bg1"/>
                </a:solidFill>
                <a:latin typeface="+mj-lt"/>
              </a:rPr>
              <a:t>TIPS  VOOR HET VULLEN VAN DEZE FLYER</a:t>
            </a:r>
          </a:p>
        </p:txBody>
      </p:sp>
      <p:sp>
        <p:nvSpPr>
          <p:cNvPr id="28" name="Tekstvak 27">
            <a:extLst>
              <a:ext uri="{FF2B5EF4-FFF2-40B4-BE49-F238E27FC236}">
                <a16:creationId xmlns:a16="http://schemas.microsoft.com/office/drawing/2014/main" id="{079A2282-BCB3-4B1E-83EC-3FC71267E3E9}"/>
              </a:ext>
            </a:extLst>
          </p:cNvPr>
          <p:cNvSpPr txBox="1"/>
          <p:nvPr userDrawn="1"/>
        </p:nvSpPr>
        <p:spPr>
          <a:xfrm>
            <a:off x="757346" y="3596181"/>
            <a:ext cx="5191824" cy="631494"/>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lIns="0" tIns="31420" rIns="0" bIns="31420" rtlCol="0">
            <a:spAutoFit/>
          </a:bodyPr>
          <a:lstStyle/>
          <a:p>
            <a:pPr marL="0" indent="0" algn="l" defTabSz="567019" rtl="0" eaLnBrk="1" latinLnBrk="0" hangingPunct="1">
              <a:lnSpc>
                <a:spcPct val="114000"/>
              </a:lnSpc>
              <a:buFont typeface="+mj-lt"/>
              <a:buNone/>
            </a:pPr>
            <a:r>
              <a:rPr lang="nl-NL" sz="1100" b="1" kern="1200" cap="all" spc="37" baseline="0" noProof="1">
                <a:solidFill>
                  <a:schemeClr val="accent1"/>
                </a:solidFill>
                <a:latin typeface="+mn-lt"/>
                <a:ea typeface="Tahoma" panose="020B0604030504040204" pitchFamily="34" charset="0"/>
                <a:cs typeface="Calibri" panose="020F0502020204030204" pitchFamily="34" charset="0"/>
              </a:rPr>
              <a:t>Tekstopmaak</a:t>
            </a:r>
          </a:p>
          <a:p>
            <a:pPr marL="0" indent="0" algn="l" defTabSz="567019" rtl="0" eaLnBrk="1" latinLnBrk="0" hangingPunct="1">
              <a:lnSpc>
                <a:spcPct val="114000"/>
              </a:lnSpc>
              <a:buFont typeface="+mj-lt"/>
              <a:buNone/>
            </a:pPr>
            <a:r>
              <a:rPr lang="nl-NL" sz="1100" kern="1200" baseline="0" noProof="1">
                <a:solidFill>
                  <a:srgbClr val="4C5960"/>
                </a:solidFill>
                <a:latin typeface="+mn-lt"/>
                <a:ea typeface="Tahoma" panose="020B0604030504040204" pitchFamily="34" charset="0"/>
                <a:cs typeface="Calibri Light" panose="020F0302020204030204" pitchFamily="34" charset="0"/>
              </a:rPr>
              <a:t>Gebruik de knoppen </a:t>
            </a:r>
            <a:r>
              <a:rPr lang="nl-NL" sz="1100" b="1" kern="1200" baseline="0" noProof="1">
                <a:solidFill>
                  <a:srgbClr val="4C5960"/>
                </a:solidFill>
                <a:latin typeface="+mn-lt"/>
                <a:ea typeface="Tahoma" panose="020B0604030504040204" pitchFamily="34" charset="0"/>
                <a:cs typeface="Calibri" panose="020F0502020204030204" pitchFamily="34" charset="0"/>
              </a:rPr>
              <a:t>Vorige tekstopmaak  </a:t>
            </a:r>
            <a:r>
              <a:rPr lang="nl-NL" sz="1100" b="0" kern="1200" baseline="0" noProof="1">
                <a:solidFill>
                  <a:srgbClr val="4C5960"/>
                </a:solidFill>
                <a:latin typeface="+mn-lt"/>
                <a:ea typeface="Tahoma" panose="020B0604030504040204" pitchFamily="34" charset="0"/>
                <a:cs typeface="Calibri" panose="020F0502020204030204" pitchFamily="34" charset="0"/>
              </a:rPr>
              <a:t>of</a:t>
            </a:r>
            <a:r>
              <a:rPr lang="nl-NL" sz="1100" b="1" kern="1200" baseline="0" noProof="1">
                <a:solidFill>
                  <a:srgbClr val="4C5960"/>
                </a:solidFill>
                <a:latin typeface="+mn-lt"/>
                <a:ea typeface="Tahoma" panose="020B0604030504040204" pitchFamily="34" charset="0"/>
                <a:cs typeface="Calibri" panose="020F0502020204030204" pitchFamily="34" charset="0"/>
              </a:rPr>
              <a:t> Volgende tekstopmaak</a:t>
            </a:r>
            <a:r>
              <a:rPr lang="nl-NL" sz="1100" kern="1200" baseline="0" noProof="1">
                <a:solidFill>
                  <a:srgbClr val="4C5960"/>
                </a:solidFill>
                <a:latin typeface="+mn-lt"/>
                <a:ea typeface="Tahoma" panose="020B0604030504040204" pitchFamily="34" charset="0"/>
                <a:cs typeface="Calibri Light" panose="020F0302020204030204" pitchFamily="34" charset="0"/>
              </a:rPr>
              <a:t> om de juiste tekstopmaak te kiezen. Je kunt kiezen uit de volgende tekstopmaak-niveaus: </a:t>
            </a:r>
          </a:p>
        </p:txBody>
      </p:sp>
      <p:sp>
        <p:nvSpPr>
          <p:cNvPr id="29" name="Tekstvak 28">
            <a:extLst>
              <a:ext uri="{FF2B5EF4-FFF2-40B4-BE49-F238E27FC236}">
                <a16:creationId xmlns:a16="http://schemas.microsoft.com/office/drawing/2014/main" id="{24BE69A7-6977-4FC0-835C-B2276E2D0EE9}"/>
              </a:ext>
            </a:extLst>
          </p:cNvPr>
          <p:cNvSpPr txBox="1"/>
          <p:nvPr userDrawn="1"/>
        </p:nvSpPr>
        <p:spPr>
          <a:xfrm>
            <a:off x="741673" y="1748173"/>
            <a:ext cx="5191824" cy="631494"/>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lIns="0" tIns="31420" rIns="0" bIns="31420" rtlCol="0">
            <a:spAutoFit/>
          </a:bodyPr>
          <a:lstStyle/>
          <a:p>
            <a:pPr marL="0" indent="0" algn="l" defTabSz="567019" rtl="0" eaLnBrk="1" latinLnBrk="0" hangingPunct="1">
              <a:lnSpc>
                <a:spcPct val="114000"/>
              </a:lnSpc>
              <a:buFont typeface="+mj-lt"/>
              <a:buNone/>
            </a:pPr>
            <a:r>
              <a:rPr lang="nl-NL" sz="1100" b="1" kern="1200" cap="all" spc="37" baseline="0" noProof="1">
                <a:solidFill>
                  <a:schemeClr val="accent1"/>
                </a:solidFill>
                <a:latin typeface="+mn-lt"/>
                <a:ea typeface="Tahoma" panose="020B0604030504040204" pitchFamily="34" charset="0"/>
                <a:cs typeface="Calibri" panose="020F0502020204030204" pitchFamily="34" charset="0"/>
              </a:rPr>
              <a:t>EXTRA TAB</a:t>
            </a:r>
          </a:p>
          <a:p>
            <a:pPr marL="0" indent="0" algn="l" defTabSz="567019" rtl="0" eaLnBrk="1" latinLnBrk="0" hangingPunct="1">
              <a:lnSpc>
                <a:spcPct val="114000"/>
              </a:lnSpc>
              <a:buFont typeface="Arial" panose="020B0604020202020204" pitchFamily="34" charset="0"/>
              <a:buNone/>
            </a:pPr>
            <a:r>
              <a:rPr lang="nl-NL" sz="1100" kern="1200" baseline="0" noProof="1">
                <a:solidFill>
                  <a:srgbClr val="4C5960"/>
                </a:solidFill>
                <a:latin typeface="+mn-lt"/>
                <a:ea typeface="Tahoma" panose="020B0604030504040204" pitchFamily="34" charset="0"/>
                <a:cs typeface="Calibri Light" panose="020F0302020204030204" pitchFamily="34" charset="0"/>
              </a:rPr>
              <a:t>Bovenin het scherm staat een extra tab met de naam </a:t>
            </a:r>
            <a:r>
              <a:rPr lang="nl-NL" sz="1100" b="1" kern="1200" baseline="0" noProof="1">
                <a:solidFill>
                  <a:srgbClr val="4C5960"/>
                </a:solidFill>
                <a:latin typeface="+mn-lt"/>
                <a:ea typeface="Tahoma" panose="020B0604030504040204" pitchFamily="34" charset="0"/>
                <a:cs typeface="Calibri" panose="020F0502020204030204" pitchFamily="34" charset="0"/>
              </a:rPr>
              <a:t>MIJN PRESENTATIE</a:t>
            </a:r>
            <a:r>
              <a:rPr lang="nl-NL" sz="1100" kern="1200" baseline="0" noProof="1">
                <a:solidFill>
                  <a:srgbClr val="4C5960"/>
                </a:solidFill>
                <a:latin typeface="+mn-lt"/>
                <a:ea typeface="Tahoma" panose="020B0604030504040204" pitchFamily="34" charset="0"/>
                <a:cs typeface="Calibri Light" panose="020F0302020204030204" pitchFamily="34" charset="0"/>
              </a:rPr>
              <a:t>. Op deze tab staan knoppen die handig zijn bij het samenstellen van een flyer.</a:t>
            </a:r>
          </a:p>
        </p:txBody>
      </p:sp>
      <p:sp>
        <p:nvSpPr>
          <p:cNvPr id="30" name="Tekstvak 29">
            <a:extLst>
              <a:ext uri="{FF2B5EF4-FFF2-40B4-BE49-F238E27FC236}">
                <a16:creationId xmlns:a16="http://schemas.microsoft.com/office/drawing/2014/main" id="{40DDA803-3686-4B72-8D16-5B1DA114EDAD}"/>
              </a:ext>
            </a:extLst>
          </p:cNvPr>
          <p:cNvSpPr txBox="1"/>
          <p:nvPr userDrawn="1"/>
        </p:nvSpPr>
        <p:spPr>
          <a:xfrm>
            <a:off x="757347" y="6033343"/>
            <a:ext cx="4071630" cy="245491"/>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lIns="0" tIns="31420" rIns="0" bIns="31420" rtlCol="0">
            <a:spAutoFit/>
          </a:bodyPr>
          <a:lstStyle/>
          <a:p>
            <a:pPr marL="269875" indent="-269875" algn="l" defTabSz="567019" rtl="0" eaLnBrk="1" latinLnBrk="0" hangingPunct="1">
              <a:lnSpc>
                <a:spcPct val="114000"/>
              </a:lnSpc>
              <a:buFont typeface="+mj-lt"/>
              <a:buNone/>
            </a:pPr>
            <a:r>
              <a:rPr lang="nl-NL" sz="1100" b="1" kern="1200" baseline="0" noProof="1">
                <a:solidFill>
                  <a:srgbClr val="4C5960"/>
                </a:solidFill>
                <a:latin typeface="+mn-lt"/>
                <a:ea typeface="Tahoma" panose="020B0604030504040204" pitchFamily="34" charset="0"/>
                <a:cs typeface="Calibri Light" panose="020F0302020204030204" pitchFamily="34" charset="0"/>
              </a:rPr>
              <a:t>Tip: 	Gebruik niet de Tab-toets of Opsommingstoets</a:t>
            </a:r>
          </a:p>
        </p:txBody>
      </p:sp>
      <p:sp>
        <p:nvSpPr>
          <p:cNvPr id="31" name="Tekstvak 30">
            <a:extLst>
              <a:ext uri="{FF2B5EF4-FFF2-40B4-BE49-F238E27FC236}">
                <a16:creationId xmlns:a16="http://schemas.microsoft.com/office/drawing/2014/main" id="{079140F1-45F8-4250-9018-50DC79678244}"/>
              </a:ext>
            </a:extLst>
          </p:cNvPr>
          <p:cNvSpPr txBox="1"/>
          <p:nvPr userDrawn="1"/>
        </p:nvSpPr>
        <p:spPr>
          <a:xfrm>
            <a:off x="741673" y="8767420"/>
            <a:ext cx="5191824" cy="631494"/>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lIns="0" tIns="31420" rIns="0" bIns="31420" rtlCol="0">
            <a:spAutoFit/>
          </a:bodyPr>
          <a:lstStyle/>
          <a:p>
            <a:pPr marL="0" indent="0" algn="l" defTabSz="567019" rtl="0" eaLnBrk="1" latinLnBrk="0" hangingPunct="1">
              <a:lnSpc>
                <a:spcPct val="114000"/>
              </a:lnSpc>
              <a:buFont typeface="+mj-lt"/>
              <a:buNone/>
            </a:pPr>
            <a:r>
              <a:rPr lang="nl-NL" sz="1100" b="1" kern="1200" cap="all" spc="37" baseline="0" noProof="1">
                <a:solidFill>
                  <a:schemeClr val="accent1"/>
                </a:solidFill>
                <a:latin typeface="+mn-lt"/>
                <a:ea typeface="Tahoma" panose="020B0604030504040204" pitchFamily="34" charset="0"/>
                <a:cs typeface="Calibri" panose="020F0502020204030204" pitchFamily="34" charset="0"/>
              </a:rPr>
              <a:t>FLYER met EEN aanpasbare SFEERfoto</a:t>
            </a:r>
          </a:p>
          <a:p>
            <a:pPr marL="0" indent="0" algn="l" defTabSz="567019" rtl="0" eaLnBrk="1" latinLnBrk="0" hangingPunct="1">
              <a:lnSpc>
                <a:spcPct val="114000"/>
              </a:lnSpc>
              <a:buFont typeface="+mj-lt"/>
              <a:buNone/>
            </a:pPr>
            <a:r>
              <a:rPr lang="nl-NL" sz="1100" kern="1200" baseline="0" noProof="1">
                <a:solidFill>
                  <a:srgbClr val="4C5960"/>
                </a:solidFill>
                <a:latin typeface="+mn-lt"/>
                <a:ea typeface="Tahoma" panose="020B0604030504040204" pitchFamily="34" charset="0"/>
                <a:cs typeface="Calibri Light" panose="020F0302020204030204" pitchFamily="34" charset="0"/>
              </a:rPr>
              <a:t>Bij de flyers met een aanpasbare sfeerfoto staat rechts naast de dia extra informatie over het invoegen en/of vervangen van de sfeerfoto.</a:t>
            </a:r>
          </a:p>
        </p:txBody>
      </p:sp>
      <p:sp>
        <p:nvSpPr>
          <p:cNvPr id="32" name="Rechthoek 31">
            <a:extLst>
              <a:ext uri="{FF2B5EF4-FFF2-40B4-BE49-F238E27FC236}">
                <a16:creationId xmlns:a16="http://schemas.microsoft.com/office/drawing/2014/main" id="{B2883B30-6ED3-4327-AEAD-4B439B939D00}"/>
              </a:ext>
            </a:extLst>
          </p:cNvPr>
          <p:cNvSpPr>
            <a:spLocks noChangeAspect="1"/>
          </p:cNvSpPr>
          <p:nvPr userDrawn="1"/>
        </p:nvSpPr>
        <p:spPr>
          <a:xfrm>
            <a:off x="757346" y="4501047"/>
            <a:ext cx="203601" cy="203662"/>
          </a:xfrm>
          <a:prstGeom prst="rect">
            <a:avLst/>
          </a:prstGeom>
          <a:noFill/>
          <a:ln w="3175">
            <a:solidFill>
              <a:srgbClr val="515F67">
                <a:alpha val="7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rgbClr val="515F67"/>
                </a:solidFill>
                <a:latin typeface="Arial" panose="020B0604020202020204" pitchFamily="34" charset="0"/>
                <a:cs typeface="Arial" panose="020B0604020202020204" pitchFamily="34" charset="0"/>
              </a:rPr>
              <a:t>1</a:t>
            </a:r>
          </a:p>
        </p:txBody>
      </p:sp>
      <p:sp>
        <p:nvSpPr>
          <p:cNvPr id="33" name="Rechthoek 32">
            <a:extLst>
              <a:ext uri="{FF2B5EF4-FFF2-40B4-BE49-F238E27FC236}">
                <a16:creationId xmlns:a16="http://schemas.microsoft.com/office/drawing/2014/main" id="{26F6C750-DC67-431E-8563-D2247388B6EF}"/>
              </a:ext>
            </a:extLst>
          </p:cNvPr>
          <p:cNvSpPr>
            <a:spLocks noChangeAspect="1"/>
          </p:cNvSpPr>
          <p:nvPr userDrawn="1"/>
        </p:nvSpPr>
        <p:spPr>
          <a:xfrm>
            <a:off x="757346" y="5021900"/>
            <a:ext cx="203601" cy="203662"/>
          </a:xfrm>
          <a:prstGeom prst="rect">
            <a:avLst/>
          </a:prstGeom>
          <a:noFill/>
          <a:ln w="3175">
            <a:solidFill>
              <a:srgbClr val="515F67">
                <a:alpha val="7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rgbClr val="515F67"/>
                </a:solidFill>
                <a:latin typeface="Arial" panose="020B0604020202020204" pitchFamily="34" charset="0"/>
                <a:cs typeface="Arial" panose="020B0604020202020204" pitchFamily="34" charset="0"/>
              </a:rPr>
              <a:t>2</a:t>
            </a:r>
          </a:p>
        </p:txBody>
      </p:sp>
      <p:sp>
        <p:nvSpPr>
          <p:cNvPr id="34" name="Rechthoek 33">
            <a:extLst>
              <a:ext uri="{FF2B5EF4-FFF2-40B4-BE49-F238E27FC236}">
                <a16:creationId xmlns:a16="http://schemas.microsoft.com/office/drawing/2014/main" id="{7D37AD3B-4A45-445D-A9C3-E7E883415BFB}"/>
              </a:ext>
            </a:extLst>
          </p:cNvPr>
          <p:cNvSpPr>
            <a:spLocks noChangeAspect="1"/>
          </p:cNvSpPr>
          <p:nvPr userDrawn="1"/>
        </p:nvSpPr>
        <p:spPr>
          <a:xfrm>
            <a:off x="757346" y="5542752"/>
            <a:ext cx="203601" cy="203662"/>
          </a:xfrm>
          <a:prstGeom prst="rect">
            <a:avLst/>
          </a:prstGeom>
          <a:noFill/>
          <a:ln w="3175">
            <a:solidFill>
              <a:srgbClr val="515F67">
                <a:alpha val="78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solidFill>
                  <a:srgbClr val="515F67"/>
                </a:solidFill>
                <a:latin typeface="Arial" panose="020B0604020202020204" pitchFamily="34" charset="0"/>
                <a:cs typeface="Arial" panose="020B0604020202020204" pitchFamily="34" charset="0"/>
              </a:rPr>
              <a:t>3</a:t>
            </a:r>
          </a:p>
        </p:txBody>
      </p:sp>
      <p:sp>
        <p:nvSpPr>
          <p:cNvPr id="38" name="Tekstvak 37">
            <a:extLst>
              <a:ext uri="{FF2B5EF4-FFF2-40B4-BE49-F238E27FC236}">
                <a16:creationId xmlns:a16="http://schemas.microsoft.com/office/drawing/2014/main" id="{0D46B461-4DAF-494A-A589-80EF66FE0C9D}"/>
              </a:ext>
            </a:extLst>
          </p:cNvPr>
          <p:cNvSpPr txBox="1"/>
          <p:nvPr userDrawn="1"/>
        </p:nvSpPr>
        <p:spPr>
          <a:xfrm>
            <a:off x="741673" y="7476550"/>
            <a:ext cx="5191824" cy="1017497"/>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lIns="0" tIns="31420" rIns="0" bIns="31420" rtlCol="0">
            <a:spAutoFit/>
          </a:bodyPr>
          <a:lstStyle/>
          <a:p>
            <a:pPr marL="0" indent="0" algn="l" defTabSz="567019" rtl="0" eaLnBrk="1" latinLnBrk="0" hangingPunct="1">
              <a:lnSpc>
                <a:spcPct val="114000"/>
              </a:lnSpc>
              <a:buFont typeface="+mj-lt"/>
              <a:buNone/>
            </a:pPr>
            <a:r>
              <a:rPr lang="nl-NL" sz="1100" b="1" kern="1200" cap="all" spc="37" baseline="0" noProof="1">
                <a:solidFill>
                  <a:schemeClr val="accent1"/>
                </a:solidFill>
                <a:latin typeface="+mn-lt"/>
                <a:ea typeface="Tahoma" panose="020B0604030504040204" pitchFamily="34" charset="0"/>
                <a:cs typeface="Calibri" panose="020F0502020204030204" pitchFamily="34" charset="0"/>
              </a:rPr>
              <a:t>Kopiëren/plakken van de tekst</a:t>
            </a:r>
          </a:p>
          <a:p>
            <a:pPr marL="0" indent="0" algn="l" defTabSz="567019" rtl="0" eaLnBrk="1" latinLnBrk="0" hangingPunct="1">
              <a:lnSpc>
                <a:spcPct val="114000"/>
              </a:lnSpc>
              <a:buFont typeface="+mj-lt"/>
              <a:buNone/>
            </a:pPr>
            <a:r>
              <a:rPr lang="nl-NL" sz="1100" kern="1200" baseline="0" noProof="1">
                <a:solidFill>
                  <a:srgbClr val="4C5960"/>
                </a:solidFill>
                <a:latin typeface="+mn-lt"/>
                <a:ea typeface="Tahoma" panose="020B0604030504040204" pitchFamily="34" charset="0"/>
                <a:cs typeface="Calibri Light" panose="020F0302020204030204" pitchFamily="34" charset="0"/>
              </a:rPr>
              <a:t>Je kunt de tekst het beste invullen door de tekst te typen. Als je toch tekst wilt kopiëren vanuit een document/email met een andere opmaak, dan moet je deze tekst altijd plakken zonder opmaak! Dit zorgt ervoor dat de opmaak van de gekopieerde tekst, niet wordt meegenomen. Plak tekst door te klikken op de knop </a:t>
            </a:r>
            <a:r>
              <a:rPr lang="nl-NL" sz="1100" b="1" kern="1200" baseline="0" noProof="1">
                <a:solidFill>
                  <a:srgbClr val="4C5960"/>
                </a:solidFill>
                <a:latin typeface="+mn-lt"/>
                <a:ea typeface="Tahoma" panose="020B0604030504040204" pitchFamily="34" charset="0"/>
                <a:cs typeface="Calibri Light" panose="020F0302020204030204" pitchFamily="34" charset="0"/>
              </a:rPr>
              <a:t>Alleen tekst behouden</a:t>
            </a:r>
            <a:r>
              <a:rPr lang="nl-NL" sz="1100" kern="1200" baseline="0" noProof="1">
                <a:solidFill>
                  <a:srgbClr val="4C5960"/>
                </a:solidFill>
                <a:latin typeface="+mn-lt"/>
                <a:ea typeface="Tahoma" panose="020B0604030504040204" pitchFamily="34" charset="0"/>
                <a:cs typeface="Calibri Light" panose="020F0302020204030204" pitchFamily="34" charset="0"/>
              </a:rPr>
              <a:t>.</a:t>
            </a:r>
          </a:p>
        </p:txBody>
      </p:sp>
      <p:pic>
        <p:nvPicPr>
          <p:cNvPr id="4" name="Afbeelding 3" descr="Afbeelding met tekst&#10;&#10;Automatisch gegenereerde beschrijving">
            <a:extLst>
              <a:ext uri="{FF2B5EF4-FFF2-40B4-BE49-F238E27FC236}">
                <a16:creationId xmlns:a16="http://schemas.microsoft.com/office/drawing/2014/main" id="{F5CCB144-1050-4DF0-AB36-9FDCF1AF99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31956" y="4442287"/>
            <a:ext cx="1519212" cy="1401765"/>
          </a:xfrm>
          <a:prstGeom prst="rect">
            <a:avLst/>
          </a:prstGeom>
        </p:spPr>
      </p:pic>
      <p:pic>
        <p:nvPicPr>
          <p:cNvPr id="6" name="Afbeelding 5">
            <a:extLst>
              <a:ext uri="{FF2B5EF4-FFF2-40B4-BE49-F238E27FC236}">
                <a16:creationId xmlns:a16="http://schemas.microsoft.com/office/drawing/2014/main" id="{A773AD5C-4833-4332-9939-7D7349C5919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1673" y="2586459"/>
            <a:ext cx="3369763" cy="656442"/>
          </a:xfrm>
          <a:prstGeom prst="rect">
            <a:avLst/>
          </a:prstGeom>
        </p:spPr>
      </p:pic>
      <p:sp>
        <p:nvSpPr>
          <p:cNvPr id="41" name="Tekstvak 40">
            <a:extLst>
              <a:ext uri="{FF2B5EF4-FFF2-40B4-BE49-F238E27FC236}">
                <a16:creationId xmlns:a16="http://schemas.microsoft.com/office/drawing/2014/main" id="{EF9CD6CD-4297-4504-9499-E911E933BFC6}"/>
              </a:ext>
            </a:extLst>
          </p:cNvPr>
          <p:cNvSpPr txBox="1"/>
          <p:nvPr userDrawn="1"/>
        </p:nvSpPr>
        <p:spPr>
          <a:xfrm>
            <a:off x="741673" y="6571683"/>
            <a:ext cx="5191824" cy="631494"/>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lIns="0" tIns="31420" rIns="0" bIns="31420" rtlCol="0">
            <a:spAutoFit/>
          </a:bodyPr>
          <a:lstStyle/>
          <a:p>
            <a:pPr marL="0" indent="0" algn="l" defTabSz="567019" rtl="0" eaLnBrk="1" latinLnBrk="0" hangingPunct="1">
              <a:lnSpc>
                <a:spcPct val="114000"/>
              </a:lnSpc>
              <a:buFont typeface="+mj-lt"/>
              <a:buNone/>
            </a:pPr>
            <a:r>
              <a:rPr lang="nl-NL" sz="1100" b="1" kern="1200" cap="all" spc="37" baseline="0" noProof="1">
                <a:solidFill>
                  <a:schemeClr val="accent1"/>
                </a:solidFill>
                <a:latin typeface="+mn-lt"/>
                <a:ea typeface="Tahoma" panose="020B0604030504040204" pitchFamily="34" charset="0"/>
                <a:cs typeface="Calibri" panose="020F0502020204030204" pitchFamily="34" charset="0"/>
              </a:rPr>
              <a:t>Introductietekst</a:t>
            </a:r>
          </a:p>
          <a:p>
            <a:pPr marL="0" indent="0" algn="l" defTabSz="567019" rtl="0" eaLnBrk="1" latinLnBrk="0" hangingPunct="1">
              <a:lnSpc>
                <a:spcPct val="114000"/>
              </a:lnSpc>
              <a:buFont typeface="+mj-lt"/>
              <a:buNone/>
            </a:pPr>
            <a:r>
              <a:rPr lang="nl-NL" sz="1100" kern="1200" baseline="0" noProof="1">
                <a:solidFill>
                  <a:srgbClr val="4C5960"/>
                </a:solidFill>
                <a:latin typeface="+mn-lt"/>
                <a:ea typeface="Tahoma" panose="020B0604030504040204" pitchFamily="34" charset="0"/>
                <a:cs typeface="Calibri Light" panose="020F0302020204030204" pitchFamily="34" charset="0"/>
              </a:rPr>
              <a:t>Vóór de introductietekst staat een stippellijn. Pas zelf de lengte van deze lijn aan de hoogte van de introductietekst.</a:t>
            </a:r>
          </a:p>
        </p:txBody>
      </p:sp>
      <p:sp>
        <p:nvSpPr>
          <p:cNvPr id="14" name="Tekstvak 13">
            <a:extLst>
              <a:ext uri="{FF2B5EF4-FFF2-40B4-BE49-F238E27FC236}">
                <a16:creationId xmlns:a16="http://schemas.microsoft.com/office/drawing/2014/main" id="{25F3706E-B72E-42AF-942F-8AD0625BEF75}"/>
              </a:ext>
            </a:extLst>
          </p:cNvPr>
          <p:cNvSpPr txBox="1"/>
          <p:nvPr userDrawn="1"/>
        </p:nvSpPr>
        <p:spPr>
          <a:xfrm>
            <a:off x="741673" y="825578"/>
            <a:ext cx="5191824" cy="631494"/>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lIns="0" tIns="31420" rIns="0" bIns="31420" rtlCol="0">
            <a:spAutoFit/>
          </a:bodyPr>
          <a:lstStyle/>
          <a:p>
            <a:pPr marL="0" indent="0" algn="l" defTabSz="567019" rtl="0" eaLnBrk="1" latinLnBrk="0" hangingPunct="1">
              <a:lnSpc>
                <a:spcPct val="114000"/>
              </a:lnSpc>
              <a:buFont typeface="+mj-lt"/>
              <a:buNone/>
            </a:pPr>
            <a:r>
              <a:rPr lang="nl-NL" sz="1100" b="1" kern="1200" cap="all" spc="37" baseline="0" noProof="1">
                <a:solidFill>
                  <a:schemeClr val="accent1"/>
                </a:solidFill>
                <a:latin typeface="+mn-lt"/>
                <a:ea typeface="Tahoma" panose="020B0604030504040204" pitchFamily="34" charset="0"/>
                <a:cs typeface="Calibri" panose="020F0502020204030204" pitchFamily="34" charset="0"/>
              </a:rPr>
              <a:t>Flyer maken</a:t>
            </a:r>
          </a:p>
          <a:p>
            <a:pPr marL="0" indent="0" algn="l" defTabSz="567019" rtl="0" eaLnBrk="1" latinLnBrk="0" hangingPunct="1">
              <a:lnSpc>
                <a:spcPct val="114000"/>
              </a:lnSpc>
              <a:buFont typeface="Arial" panose="020B0604020202020204" pitchFamily="34" charset="0"/>
              <a:buNone/>
            </a:pPr>
            <a:r>
              <a:rPr lang="nl-NL" sz="1100" kern="1200" baseline="0" noProof="1">
                <a:solidFill>
                  <a:srgbClr val="4C5960"/>
                </a:solidFill>
                <a:latin typeface="+mn-lt"/>
                <a:ea typeface="Tahoma" panose="020B0604030504040204" pitchFamily="34" charset="0"/>
                <a:cs typeface="Calibri Light" panose="020F0302020204030204" pitchFamily="34" charset="0"/>
              </a:rPr>
              <a:t>In deze presentatie staan een aantal formaten voor een flyer. Kies het gewenste format; de andere formats kun je eventueel verwijderen. </a:t>
            </a:r>
          </a:p>
        </p:txBody>
      </p:sp>
      <p:sp>
        <p:nvSpPr>
          <p:cNvPr id="15" name="Tekstvak 14">
            <a:extLst>
              <a:ext uri="{FF2B5EF4-FFF2-40B4-BE49-F238E27FC236}">
                <a16:creationId xmlns:a16="http://schemas.microsoft.com/office/drawing/2014/main" id="{835580D7-96A5-4390-AC76-32FE80034D96}"/>
              </a:ext>
            </a:extLst>
          </p:cNvPr>
          <p:cNvSpPr txBox="1"/>
          <p:nvPr userDrawn="1"/>
        </p:nvSpPr>
        <p:spPr>
          <a:xfrm>
            <a:off x="741673" y="9672286"/>
            <a:ext cx="5371061" cy="438493"/>
          </a:xfrm>
          <a:prstGeom prst="rect">
            <a:avLst/>
          </a:prstGeom>
          <a:noFill/>
          <a:ln w="19050">
            <a:noFill/>
          </a:ln>
        </p:spPr>
        <p:style>
          <a:lnRef idx="2">
            <a:schemeClr val="accent4">
              <a:shade val="50000"/>
            </a:schemeClr>
          </a:lnRef>
          <a:fillRef idx="1">
            <a:schemeClr val="accent4"/>
          </a:fillRef>
          <a:effectRef idx="0">
            <a:schemeClr val="accent4"/>
          </a:effectRef>
          <a:fontRef idx="minor">
            <a:schemeClr val="lt1"/>
          </a:fontRef>
        </p:style>
        <p:txBody>
          <a:bodyPr wrap="square" lIns="0" tIns="31420" rIns="0" bIns="31420" rtlCol="0">
            <a:spAutoFit/>
          </a:bodyPr>
          <a:lstStyle/>
          <a:p>
            <a:pPr marL="0" indent="0" algn="l" defTabSz="567019" rtl="0" eaLnBrk="1" latinLnBrk="0" hangingPunct="1">
              <a:lnSpc>
                <a:spcPct val="114000"/>
              </a:lnSpc>
              <a:buFont typeface="+mj-lt"/>
              <a:buNone/>
            </a:pPr>
            <a:r>
              <a:rPr lang="nl-NL" sz="1100" b="1" kern="1200" cap="all" spc="37" baseline="0" noProof="1">
                <a:solidFill>
                  <a:schemeClr val="accent1"/>
                </a:solidFill>
                <a:latin typeface="+mn-lt"/>
                <a:ea typeface="Tahoma" panose="020B0604030504040204" pitchFamily="34" charset="0"/>
                <a:cs typeface="Calibri" panose="020F0502020204030204" pitchFamily="34" charset="0"/>
              </a:rPr>
              <a:t>PRINTEN VAN DE flyer</a:t>
            </a:r>
          </a:p>
          <a:p>
            <a:pPr marL="0" indent="0" algn="l" defTabSz="567019" rtl="0" eaLnBrk="1" latinLnBrk="0" hangingPunct="1">
              <a:lnSpc>
                <a:spcPct val="114000"/>
              </a:lnSpc>
              <a:buFont typeface="+mj-lt"/>
              <a:buNone/>
            </a:pPr>
            <a:r>
              <a:rPr lang="nl-NL" sz="1100" kern="1200" baseline="0" noProof="1">
                <a:solidFill>
                  <a:srgbClr val="4C5960"/>
                </a:solidFill>
                <a:latin typeface="+mn-lt"/>
                <a:ea typeface="Tahoma" panose="020B0604030504040204" pitchFamily="34" charset="0"/>
                <a:cs typeface="Calibri Light" panose="020F0302020204030204" pitchFamily="34" charset="0"/>
              </a:rPr>
              <a:t>Exporteer de flyer als PDF. Gebruik de PDF om de flyer te printen. </a:t>
            </a:r>
          </a:p>
        </p:txBody>
      </p:sp>
    </p:spTree>
    <p:extLst>
      <p:ext uri="{BB962C8B-B14F-4D97-AF65-F5344CB8AC3E}">
        <p14:creationId xmlns:p14="http://schemas.microsoft.com/office/powerpoint/2010/main" val="11428088"/>
      </p:ext>
    </p:extLst>
  </p:cSld>
  <p:clrMapOvr>
    <a:masterClrMapping/>
  </p:clrMapOvr>
  <p:extLst>
    <p:ext uri="{DCECCB84-F9BA-43D5-87BE-67443E8EF086}">
      <p15:sldGuideLst xmlns:p15="http://schemas.microsoft.com/office/powerpoint/2012/main">
        <p15:guide id="1" orient="horz" pos="3368" userDrawn="1">
          <p15:clr>
            <a:srgbClr val="FBAE40"/>
          </p15:clr>
        </p15:guide>
        <p15:guide id="2" pos="3126" userDrawn="1">
          <p15:clr>
            <a:srgbClr val="FBAE40"/>
          </p15:clr>
        </p15:guide>
        <p15:guide id="3" pos="1636" userDrawn="1">
          <p15:clr>
            <a:srgbClr val="FBAE40"/>
          </p15:clr>
        </p15:guide>
        <p15:guide id="4" orient="horz" pos="6408" userDrawn="1">
          <p15:clr>
            <a:srgbClr val="FBAE40"/>
          </p15:clr>
        </p15:guide>
        <p15:guide id="5" orient="horz" pos="503" userDrawn="1">
          <p15:clr>
            <a:srgbClr val="FBAE40"/>
          </p15:clr>
        </p15:guide>
        <p15:guide id="6" pos="146" userDrawn="1">
          <p15:clr>
            <a:srgbClr val="FBAE40"/>
          </p15:clr>
        </p15:guide>
        <p15:guide id="7" pos="4616" userDrawn="1">
          <p15:clr>
            <a:srgbClr val="FBAE40"/>
          </p15:clr>
        </p15:guide>
        <p15:guide id="8" pos="328" userDrawn="1">
          <p15:clr>
            <a:srgbClr val="FBAE40"/>
          </p15:clr>
        </p15:guide>
        <p15:guide id="9" pos="1818" userDrawn="1">
          <p15:clr>
            <a:srgbClr val="FBAE40"/>
          </p15:clr>
        </p15:guide>
        <p15:guide id="10" pos="3309" userDrawn="1">
          <p15:clr>
            <a:srgbClr val="FBAE40"/>
          </p15:clr>
        </p15:guide>
        <p15:guide id="11" pos="1678" userDrawn="1">
          <p15:clr>
            <a:srgbClr val="FBAE40"/>
          </p15:clr>
        </p15:guide>
        <p15:guide id="12" pos="187" userDrawn="1">
          <p15:clr>
            <a:srgbClr val="FBAE40"/>
          </p15:clr>
        </p15:guide>
        <p15:guide id="13" pos="3169" userDrawn="1">
          <p15:clr>
            <a:srgbClr val="FBAE40"/>
          </p15:clr>
        </p15:guide>
        <p15:guide id="14" pos="238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77623" y="619583"/>
            <a:ext cx="4151780" cy="1085356"/>
          </a:xfrm>
          <a:prstGeom prst="rect">
            <a:avLst/>
          </a:prstGeom>
        </p:spPr>
        <p:txBody>
          <a:bodyPr vert="horz" lIns="0" tIns="0" rIns="0" bIns="0" rtlCol="0" anchor="t" anchorCtr="0">
            <a:noAutofit/>
          </a:bodyPr>
          <a:lstStyle/>
          <a:p>
            <a:r>
              <a:rPr lang="nl-NL" dirty="0"/>
              <a:t>Klik om de stijl te bewerken</a:t>
            </a:r>
          </a:p>
        </p:txBody>
      </p:sp>
      <p:sp>
        <p:nvSpPr>
          <p:cNvPr id="3" name="Tijdelijke aanduiding voor tekst 2"/>
          <p:cNvSpPr>
            <a:spLocks noGrp="1"/>
          </p:cNvSpPr>
          <p:nvPr>
            <p:ph type="body" idx="1"/>
          </p:nvPr>
        </p:nvSpPr>
        <p:spPr>
          <a:xfrm>
            <a:off x="877623" y="6018804"/>
            <a:ext cx="5905434" cy="3480084"/>
          </a:xfrm>
          <a:prstGeom prst="rect">
            <a:avLst/>
          </a:prstGeom>
        </p:spPr>
        <p:txBody>
          <a:bodyPr vert="horz" lIns="0" tIns="0" rIns="0" bIns="0" rtlCol="0">
            <a:noAutofit/>
          </a:bodyPr>
          <a:lstStyle/>
          <a:p>
            <a:pPr lvl="0"/>
            <a:r>
              <a:rPr lang="nl-NL" dirty="0"/>
              <a:t>Klik om een tekst toe te voegen. Zie de pagina met tips voor het kiezen van een andere tekstopmaak. </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519727" y="10938627"/>
            <a:ext cx="1700928" cy="569240"/>
          </a:xfrm>
          <a:prstGeom prst="rect">
            <a:avLst/>
          </a:prstGeom>
        </p:spPr>
        <p:txBody>
          <a:bodyPr vert="horz" lIns="0" tIns="0" rIns="0" bIns="0" rtlCol="0" anchor="ctr">
            <a:noAutofit/>
          </a:bodyPr>
          <a:lstStyle>
            <a:lvl1pPr algn="l">
              <a:defRPr sz="526">
                <a:solidFill>
                  <a:schemeClr val="bg1">
                    <a:lumMod val="85000"/>
                  </a:schemeClr>
                </a:solidFill>
              </a:defRPr>
            </a:lvl1pPr>
          </a:lstStyle>
          <a:p>
            <a:fld id="{0C500699-B56B-4B57-A1DB-EDAA374C8D0F}" type="datetimeFigureOut">
              <a:rPr lang="nl-NL" smtClean="0"/>
              <a:pPr/>
              <a:t>30-6-2022</a:t>
            </a:fld>
            <a:endParaRPr lang="nl-NL"/>
          </a:p>
        </p:txBody>
      </p:sp>
      <p:sp>
        <p:nvSpPr>
          <p:cNvPr id="5" name="Tijdelijke aanduiding voor voettekst 4"/>
          <p:cNvSpPr>
            <a:spLocks noGrp="1"/>
          </p:cNvSpPr>
          <p:nvPr>
            <p:ph type="ftr" sz="quarter" idx="3"/>
          </p:nvPr>
        </p:nvSpPr>
        <p:spPr>
          <a:xfrm>
            <a:off x="2504144" y="10938627"/>
            <a:ext cx="2551390" cy="569240"/>
          </a:xfrm>
          <a:prstGeom prst="rect">
            <a:avLst/>
          </a:prstGeom>
        </p:spPr>
        <p:txBody>
          <a:bodyPr vert="horz" lIns="0" tIns="0" rIns="0" bIns="0" rtlCol="0" anchor="ctr">
            <a:noAutofit/>
          </a:bodyPr>
          <a:lstStyle>
            <a:lvl1pPr algn="ctr">
              <a:defRPr sz="526">
                <a:solidFill>
                  <a:schemeClr val="bg1">
                    <a:lumMod val="85000"/>
                  </a:schemeClr>
                </a:solidFill>
              </a:defRPr>
            </a:lvl1pPr>
          </a:lstStyle>
          <a:p>
            <a:endParaRPr lang="nl-NL"/>
          </a:p>
        </p:txBody>
      </p:sp>
      <p:cxnSp>
        <p:nvCxnSpPr>
          <p:cNvPr id="52" name="Rechte verbindingslijn 51">
            <a:extLst>
              <a:ext uri="{FF2B5EF4-FFF2-40B4-BE49-F238E27FC236}">
                <a16:creationId xmlns:a16="http://schemas.microsoft.com/office/drawing/2014/main" id="{AB05D59B-FF9F-4E03-8A87-03ECEE05F2FD}"/>
              </a:ext>
            </a:extLst>
          </p:cNvPr>
          <p:cNvCxnSpPr/>
          <p:nvPr userDrawn="1"/>
        </p:nvCxnSpPr>
        <p:spPr>
          <a:xfrm rot="5400000">
            <a:off x="6836566" y="4531791"/>
            <a:ext cx="720000" cy="0"/>
          </a:xfrm>
          <a:prstGeom prst="line">
            <a:avLst/>
          </a:prstGeom>
          <a:ln w="31750" cap="rnd">
            <a:solidFill>
              <a:schemeClr val="accent3"/>
            </a:solidFill>
            <a:prstDash val="solid"/>
          </a:ln>
        </p:spPr>
        <p:style>
          <a:lnRef idx="1">
            <a:schemeClr val="accent1"/>
          </a:lnRef>
          <a:fillRef idx="0">
            <a:schemeClr val="accent1"/>
          </a:fillRef>
          <a:effectRef idx="0">
            <a:schemeClr val="accent1"/>
          </a:effectRef>
          <a:fontRef idx="minor">
            <a:schemeClr val="tx1"/>
          </a:fontRef>
        </p:style>
      </p:cxnSp>
      <p:pic>
        <p:nvPicPr>
          <p:cNvPr id="51" name="Graphic 50">
            <a:extLst>
              <a:ext uri="{FF2B5EF4-FFF2-40B4-BE49-F238E27FC236}">
                <a16:creationId xmlns:a16="http://schemas.microsoft.com/office/drawing/2014/main" id="{96DBE851-A5C1-4264-83F3-1D6474D6D128}"/>
              </a:ext>
            </a:extLst>
          </p:cNvPr>
          <p:cNvPicPr>
            <a:picLocks noChangeAspect="1"/>
          </p:cNvPicPr>
          <p:nvPr userDrawn="1"/>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70021" y="9726147"/>
            <a:ext cx="1883309" cy="386227"/>
          </a:xfrm>
          <a:prstGeom prst="rect">
            <a:avLst/>
          </a:prstGeom>
        </p:spPr>
      </p:pic>
      <p:cxnSp>
        <p:nvCxnSpPr>
          <p:cNvPr id="54" name="Rechte verbindingslijn 53">
            <a:extLst>
              <a:ext uri="{FF2B5EF4-FFF2-40B4-BE49-F238E27FC236}">
                <a16:creationId xmlns:a16="http://schemas.microsoft.com/office/drawing/2014/main" id="{0781A006-A9BC-4D77-99E5-76E32CF267EC}"/>
              </a:ext>
            </a:extLst>
          </p:cNvPr>
          <p:cNvCxnSpPr>
            <a:cxnSpLocks/>
          </p:cNvCxnSpPr>
          <p:nvPr userDrawn="1"/>
        </p:nvCxnSpPr>
        <p:spPr>
          <a:xfrm>
            <a:off x="2934089" y="9900872"/>
            <a:ext cx="3744000" cy="0"/>
          </a:xfrm>
          <a:prstGeom prst="line">
            <a:avLst/>
          </a:prstGeom>
          <a:ln w="38100" cap="rnd">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68" name="Rechthoek 67">
            <a:extLst>
              <a:ext uri="{FF2B5EF4-FFF2-40B4-BE49-F238E27FC236}">
                <a16:creationId xmlns:a16="http://schemas.microsoft.com/office/drawing/2014/main" id="{FFCCC75D-80A4-42AF-A9D9-45C61FBA8D0C}"/>
              </a:ext>
            </a:extLst>
          </p:cNvPr>
          <p:cNvSpPr/>
          <p:nvPr userDrawn="1"/>
        </p:nvSpPr>
        <p:spPr>
          <a:xfrm>
            <a:off x="5177544" y="-485644"/>
            <a:ext cx="171138" cy="350257"/>
          </a:xfrm>
          <a:prstGeom prst="rect">
            <a:avLst/>
          </a:prstGeom>
          <a:solidFill>
            <a:schemeClr val="bg1"/>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545"/>
          </a:p>
        </p:txBody>
      </p:sp>
      <p:sp>
        <p:nvSpPr>
          <p:cNvPr id="69" name="Rechthoek 68">
            <a:extLst>
              <a:ext uri="{FF2B5EF4-FFF2-40B4-BE49-F238E27FC236}">
                <a16:creationId xmlns:a16="http://schemas.microsoft.com/office/drawing/2014/main" id="{065DD7EA-EB2B-4A35-8C7E-18D2D07E1655}"/>
              </a:ext>
            </a:extLst>
          </p:cNvPr>
          <p:cNvSpPr/>
          <p:nvPr userDrawn="1"/>
        </p:nvSpPr>
        <p:spPr>
          <a:xfrm>
            <a:off x="5423210" y="-485644"/>
            <a:ext cx="171138" cy="350257"/>
          </a:xfrm>
          <a:prstGeom prst="rect">
            <a:avLst/>
          </a:prstGeom>
          <a:solidFill>
            <a:schemeClr val="tx1"/>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545"/>
          </a:p>
        </p:txBody>
      </p:sp>
      <p:sp>
        <p:nvSpPr>
          <p:cNvPr id="70" name="Rechthoek 69">
            <a:extLst>
              <a:ext uri="{FF2B5EF4-FFF2-40B4-BE49-F238E27FC236}">
                <a16:creationId xmlns:a16="http://schemas.microsoft.com/office/drawing/2014/main" id="{00605E9F-D574-4622-9B9C-0550A7ECD477}"/>
              </a:ext>
            </a:extLst>
          </p:cNvPr>
          <p:cNvSpPr/>
          <p:nvPr userDrawn="1"/>
        </p:nvSpPr>
        <p:spPr>
          <a:xfrm>
            <a:off x="5914541" y="-485644"/>
            <a:ext cx="171138" cy="350257"/>
          </a:xfrm>
          <a:prstGeom prst="rect">
            <a:avLst/>
          </a:prstGeom>
          <a:solidFill>
            <a:schemeClr val="tx2"/>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545"/>
          </a:p>
        </p:txBody>
      </p:sp>
      <p:sp>
        <p:nvSpPr>
          <p:cNvPr id="71" name="Rechthoek 70">
            <a:extLst>
              <a:ext uri="{FF2B5EF4-FFF2-40B4-BE49-F238E27FC236}">
                <a16:creationId xmlns:a16="http://schemas.microsoft.com/office/drawing/2014/main" id="{D45E9007-82C2-4413-B3B2-3D8EC63D5EBF}"/>
              </a:ext>
            </a:extLst>
          </p:cNvPr>
          <p:cNvSpPr/>
          <p:nvPr userDrawn="1"/>
        </p:nvSpPr>
        <p:spPr>
          <a:xfrm>
            <a:off x="6651538" y="-485644"/>
            <a:ext cx="171138" cy="350257"/>
          </a:xfrm>
          <a:prstGeom prst="rect">
            <a:avLst/>
          </a:prstGeom>
          <a:solidFill>
            <a:schemeClr val="accent3"/>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545"/>
          </a:p>
        </p:txBody>
      </p:sp>
      <p:sp>
        <p:nvSpPr>
          <p:cNvPr id="72" name="Rechthoek 71">
            <a:extLst>
              <a:ext uri="{FF2B5EF4-FFF2-40B4-BE49-F238E27FC236}">
                <a16:creationId xmlns:a16="http://schemas.microsoft.com/office/drawing/2014/main" id="{D78F58AD-9DAF-427E-A3F0-17514DB2197E}"/>
              </a:ext>
            </a:extLst>
          </p:cNvPr>
          <p:cNvSpPr/>
          <p:nvPr userDrawn="1"/>
        </p:nvSpPr>
        <p:spPr>
          <a:xfrm>
            <a:off x="6897204" y="-485644"/>
            <a:ext cx="171138" cy="350257"/>
          </a:xfrm>
          <a:prstGeom prst="rect">
            <a:avLst/>
          </a:prstGeom>
          <a:solidFill>
            <a:schemeClr val="accent4"/>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545"/>
          </a:p>
        </p:txBody>
      </p:sp>
      <p:sp>
        <p:nvSpPr>
          <p:cNvPr id="73" name="Rechthoek 72">
            <a:extLst>
              <a:ext uri="{FF2B5EF4-FFF2-40B4-BE49-F238E27FC236}">
                <a16:creationId xmlns:a16="http://schemas.microsoft.com/office/drawing/2014/main" id="{4260DC33-4490-4561-88A8-51BD69370128}"/>
              </a:ext>
            </a:extLst>
          </p:cNvPr>
          <p:cNvSpPr/>
          <p:nvPr userDrawn="1"/>
        </p:nvSpPr>
        <p:spPr>
          <a:xfrm>
            <a:off x="7388537" y="-485644"/>
            <a:ext cx="171138" cy="350257"/>
          </a:xfrm>
          <a:prstGeom prst="rect">
            <a:avLst/>
          </a:prstGeom>
          <a:solidFill>
            <a:schemeClr val="accent6"/>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545"/>
          </a:p>
        </p:txBody>
      </p:sp>
      <p:sp>
        <p:nvSpPr>
          <p:cNvPr id="74" name="Rechthoek 73">
            <a:extLst>
              <a:ext uri="{FF2B5EF4-FFF2-40B4-BE49-F238E27FC236}">
                <a16:creationId xmlns:a16="http://schemas.microsoft.com/office/drawing/2014/main" id="{9FC54AB2-A150-4907-98E0-4D9CE786C32B}"/>
              </a:ext>
            </a:extLst>
          </p:cNvPr>
          <p:cNvSpPr/>
          <p:nvPr userDrawn="1"/>
        </p:nvSpPr>
        <p:spPr>
          <a:xfrm>
            <a:off x="7142870" y="-485644"/>
            <a:ext cx="171138" cy="350257"/>
          </a:xfrm>
          <a:prstGeom prst="rect">
            <a:avLst/>
          </a:prstGeom>
          <a:solidFill>
            <a:schemeClr val="accent5"/>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545"/>
          </a:p>
        </p:txBody>
      </p:sp>
      <p:sp>
        <p:nvSpPr>
          <p:cNvPr id="75" name="Rechthoek 74">
            <a:extLst>
              <a:ext uri="{FF2B5EF4-FFF2-40B4-BE49-F238E27FC236}">
                <a16:creationId xmlns:a16="http://schemas.microsoft.com/office/drawing/2014/main" id="{CAE356A7-388F-4F2B-A2C5-2299DFEE8943}"/>
              </a:ext>
            </a:extLst>
          </p:cNvPr>
          <p:cNvSpPr/>
          <p:nvPr userDrawn="1"/>
        </p:nvSpPr>
        <p:spPr>
          <a:xfrm>
            <a:off x="5668875" y="-485644"/>
            <a:ext cx="171138" cy="350257"/>
          </a:xfrm>
          <a:prstGeom prst="rect">
            <a:avLst/>
          </a:prstGeom>
          <a:solidFill>
            <a:schemeClr val="bg2"/>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545"/>
          </a:p>
        </p:txBody>
      </p:sp>
      <p:sp>
        <p:nvSpPr>
          <p:cNvPr id="76" name="Rechthoek 75">
            <a:extLst>
              <a:ext uri="{FF2B5EF4-FFF2-40B4-BE49-F238E27FC236}">
                <a16:creationId xmlns:a16="http://schemas.microsoft.com/office/drawing/2014/main" id="{5D70BBDC-FC42-4059-8862-4065FC99AE36}"/>
              </a:ext>
            </a:extLst>
          </p:cNvPr>
          <p:cNvSpPr/>
          <p:nvPr userDrawn="1"/>
        </p:nvSpPr>
        <p:spPr>
          <a:xfrm>
            <a:off x="6160207" y="-485644"/>
            <a:ext cx="171138" cy="350257"/>
          </a:xfrm>
          <a:prstGeom prst="rect">
            <a:avLst/>
          </a:prstGeom>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545"/>
          </a:p>
        </p:txBody>
      </p:sp>
      <p:sp>
        <p:nvSpPr>
          <p:cNvPr id="77" name="Rechthoek 76">
            <a:extLst>
              <a:ext uri="{FF2B5EF4-FFF2-40B4-BE49-F238E27FC236}">
                <a16:creationId xmlns:a16="http://schemas.microsoft.com/office/drawing/2014/main" id="{9B85E226-FA35-4244-8D0A-D648047714AD}"/>
              </a:ext>
            </a:extLst>
          </p:cNvPr>
          <p:cNvSpPr/>
          <p:nvPr userDrawn="1"/>
        </p:nvSpPr>
        <p:spPr>
          <a:xfrm>
            <a:off x="6405873" y="-485644"/>
            <a:ext cx="171138" cy="350257"/>
          </a:xfrm>
          <a:prstGeom prst="rect">
            <a:avLst/>
          </a:prstGeom>
          <a:solidFill>
            <a:schemeClr val="accent2"/>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545"/>
          </a:p>
        </p:txBody>
      </p:sp>
    </p:spTree>
    <p:extLst>
      <p:ext uri="{BB962C8B-B14F-4D97-AF65-F5344CB8AC3E}">
        <p14:creationId xmlns:p14="http://schemas.microsoft.com/office/powerpoint/2010/main" val="1521704910"/>
      </p:ext>
    </p:extLst>
  </p:cSld>
  <p:clrMap bg1="lt1" tx1="dk1" bg2="lt2" tx2="dk2" accent1="accent1" accent2="accent2" accent3="accent3" accent4="accent4" accent5="accent5" accent6="accent6" hlink="hlink" folHlink="folHlink"/>
  <p:sldLayoutIdLst>
    <p:sldLayoutId id="2147483650" r:id="rId1"/>
    <p:sldLayoutId id="2147483662" r:id="rId2"/>
    <p:sldLayoutId id="2147483663" r:id="rId3"/>
    <p:sldLayoutId id="2147483664" r:id="rId4"/>
    <p:sldLayoutId id="2147483665" r:id="rId5"/>
  </p:sldLayoutIdLst>
  <p:txStyles>
    <p:titleStyle>
      <a:lvl1pPr algn="l" defTabSz="400964" rtl="0" eaLnBrk="1" latinLnBrk="0" hangingPunct="1">
        <a:lnSpc>
          <a:spcPct val="90000"/>
        </a:lnSpc>
        <a:spcBef>
          <a:spcPct val="0"/>
        </a:spcBef>
        <a:buNone/>
        <a:defRPr sz="3400" b="1" kern="1200" cap="all" baseline="0">
          <a:solidFill>
            <a:schemeClr val="accent1"/>
          </a:solidFill>
          <a:latin typeface="+mj-lt"/>
          <a:ea typeface="+mj-ea"/>
          <a:cs typeface="+mj-cs"/>
        </a:defRPr>
      </a:lvl1pPr>
    </p:titleStyle>
    <p:bodyStyle>
      <a:lvl1pPr marL="0" indent="0" algn="l" defTabSz="400964" rtl="0" eaLnBrk="1" latinLnBrk="0" hangingPunct="1">
        <a:lnSpc>
          <a:spcPct val="114000"/>
        </a:lnSpc>
        <a:spcBef>
          <a:spcPts val="0"/>
        </a:spcBef>
        <a:buClr>
          <a:schemeClr val="accent2"/>
        </a:buClr>
        <a:buSzPct val="105000"/>
        <a:buFont typeface="Wingdings" panose="05000000000000000000" pitchFamily="2" charset="2"/>
        <a:buNone/>
        <a:defRPr sz="1100" b="0" kern="1200">
          <a:solidFill>
            <a:schemeClr val="tx1"/>
          </a:solidFill>
          <a:latin typeface="+mn-lt"/>
          <a:ea typeface="+mn-ea"/>
          <a:cs typeface="+mn-cs"/>
        </a:defRPr>
      </a:lvl1pPr>
      <a:lvl2pPr marL="173646" indent="-173646" algn="l" defTabSz="400964" rtl="0" eaLnBrk="1" latinLnBrk="0" hangingPunct="1">
        <a:lnSpc>
          <a:spcPct val="114000"/>
        </a:lnSpc>
        <a:spcBef>
          <a:spcPts val="0"/>
        </a:spcBef>
        <a:buClr>
          <a:schemeClr val="accent2"/>
        </a:buClr>
        <a:buSzPct val="85000"/>
        <a:buFont typeface="Wingdings" panose="05000000000000000000" pitchFamily="2" charset="2"/>
        <a:buChar char="n"/>
        <a:defRPr sz="1100" b="0" kern="1200">
          <a:solidFill>
            <a:schemeClr val="tx1"/>
          </a:solidFill>
          <a:latin typeface="+mn-lt"/>
          <a:ea typeface="+mn-ea"/>
          <a:cs typeface="+mn-cs"/>
        </a:defRPr>
      </a:lvl2pPr>
      <a:lvl3pPr marL="0" indent="0" algn="l" defTabSz="400964" rtl="0" eaLnBrk="1" latinLnBrk="0" hangingPunct="1">
        <a:lnSpc>
          <a:spcPct val="114000"/>
        </a:lnSpc>
        <a:spcBef>
          <a:spcPts val="0"/>
        </a:spcBef>
        <a:buClr>
          <a:schemeClr val="accent2"/>
        </a:buClr>
        <a:buSzPct val="105000"/>
        <a:buFont typeface="Wingdings" panose="05000000000000000000" pitchFamily="2" charset="2"/>
        <a:buNone/>
        <a:defRPr sz="1100" b="1" kern="1200">
          <a:solidFill>
            <a:schemeClr val="accent2"/>
          </a:solidFill>
          <a:latin typeface="+mn-lt"/>
          <a:ea typeface="+mn-ea"/>
          <a:cs typeface="+mn-cs"/>
        </a:defRPr>
      </a:lvl3pPr>
      <a:lvl4pPr marL="0" indent="0" algn="l" defTabSz="400964" rtl="0" eaLnBrk="1" latinLnBrk="0" hangingPunct="1">
        <a:lnSpc>
          <a:spcPct val="114000"/>
        </a:lnSpc>
        <a:spcBef>
          <a:spcPts val="0"/>
        </a:spcBef>
        <a:buClr>
          <a:schemeClr val="accent2"/>
        </a:buClr>
        <a:buSzPct val="85000"/>
        <a:buFont typeface="Wingdings" panose="05000000000000000000" pitchFamily="2" charset="2"/>
        <a:buNone/>
        <a:defRPr sz="1100" b="0" kern="1200">
          <a:solidFill>
            <a:schemeClr val="tx1"/>
          </a:solidFill>
          <a:latin typeface="+mn-lt"/>
          <a:ea typeface="+mn-ea"/>
          <a:cs typeface="+mn-cs"/>
        </a:defRPr>
      </a:lvl4pPr>
      <a:lvl5pPr marL="0" indent="0" algn="l" defTabSz="400964" rtl="0" eaLnBrk="1" latinLnBrk="0" hangingPunct="1">
        <a:lnSpc>
          <a:spcPct val="114000"/>
        </a:lnSpc>
        <a:spcBef>
          <a:spcPts val="0"/>
        </a:spcBef>
        <a:buClr>
          <a:schemeClr val="accent2"/>
        </a:buClr>
        <a:buFont typeface="Wingdings 2" panose="05020102010507070707" pitchFamily="18" charset="2"/>
        <a:buNone/>
        <a:defRPr sz="1100" b="0" kern="1200">
          <a:solidFill>
            <a:schemeClr val="tx1"/>
          </a:solidFill>
          <a:latin typeface="+mn-lt"/>
          <a:ea typeface="+mn-ea"/>
          <a:cs typeface="+mn-cs"/>
        </a:defRPr>
      </a:lvl5pPr>
      <a:lvl6pPr marL="1102652" indent="-100241" algn="l" defTabSz="400964" rtl="0" eaLnBrk="1" latinLnBrk="0" hangingPunct="1">
        <a:lnSpc>
          <a:spcPct val="90000"/>
        </a:lnSpc>
        <a:spcBef>
          <a:spcPts val="219"/>
        </a:spcBef>
        <a:buFont typeface="Arial" panose="020B0604020202020204" pitchFamily="34" charset="0"/>
        <a:buChar char="•"/>
        <a:defRPr sz="789" kern="1200">
          <a:solidFill>
            <a:schemeClr val="tx1"/>
          </a:solidFill>
          <a:latin typeface="+mn-lt"/>
          <a:ea typeface="+mn-ea"/>
          <a:cs typeface="+mn-cs"/>
        </a:defRPr>
      </a:lvl6pPr>
      <a:lvl7pPr marL="1303134" indent="-100241" algn="l" defTabSz="400964" rtl="0" eaLnBrk="1" latinLnBrk="0" hangingPunct="1">
        <a:lnSpc>
          <a:spcPct val="90000"/>
        </a:lnSpc>
        <a:spcBef>
          <a:spcPts val="219"/>
        </a:spcBef>
        <a:buFont typeface="Arial" panose="020B0604020202020204" pitchFamily="34" charset="0"/>
        <a:buChar char="•"/>
        <a:defRPr sz="789" kern="1200">
          <a:solidFill>
            <a:schemeClr val="tx1"/>
          </a:solidFill>
          <a:latin typeface="+mn-lt"/>
          <a:ea typeface="+mn-ea"/>
          <a:cs typeface="+mn-cs"/>
        </a:defRPr>
      </a:lvl7pPr>
      <a:lvl8pPr marL="1503617" indent="-100241" algn="l" defTabSz="400964" rtl="0" eaLnBrk="1" latinLnBrk="0" hangingPunct="1">
        <a:lnSpc>
          <a:spcPct val="90000"/>
        </a:lnSpc>
        <a:spcBef>
          <a:spcPts val="219"/>
        </a:spcBef>
        <a:buFont typeface="Arial" panose="020B0604020202020204" pitchFamily="34" charset="0"/>
        <a:buChar char="•"/>
        <a:defRPr sz="789" kern="1200">
          <a:solidFill>
            <a:schemeClr val="tx1"/>
          </a:solidFill>
          <a:latin typeface="+mn-lt"/>
          <a:ea typeface="+mn-ea"/>
          <a:cs typeface="+mn-cs"/>
        </a:defRPr>
      </a:lvl8pPr>
      <a:lvl9pPr marL="1704099" indent="-100241" algn="l" defTabSz="400964" rtl="0" eaLnBrk="1" latinLnBrk="0" hangingPunct="1">
        <a:lnSpc>
          <a:spcPct val="90000"/>
        </a:lnSpc>
        <a:spcBef>
          <a:spcPts val="219"/>
        </a:spcBef>
        <a:buFont typeface="Arial" panose="020B0604020202020204" pitchFamily="34" charset="0"/>
        <a:buChar char="•"/>
        <a:defRPr sz="789" kern="1200">
          <a:solidFill>
            <a:schemeClr val="tx1"/>
          </a:solidFill>
          <a:latin typeface="+mn-lt"/>
          <a:ea typeface="+mn-ea"/>
          <a:cs typeface="+mn-cs"/>
        </a:defRPr>
      </a:lvl9pPr>
    </p:bodyStyle>
    <p:otherStyle>
      <a:defPPr>
        <a:defRPr lang="nl-NL"/>
      </a:defPPr>
      <a:lvl1pPr marL="0" algn="l" defTabSz="400964" rtl="0" eaLnBrk="1" latinLnBrk="0" hangingPunct="1">
        <a:defRPr sz="789" kern="1200">
          <a:solidFill>
            <a:schemeClr val="tx1"/>
          </a:solidFill>
          <a:latin typeface="+mn-lt"/>
          <a:ea typeface="+mn-ea"/>
          <a:cs typeface="+mn-cs"/>
        </a:defRPr>
      </a:lvl1pPr>
      <a:lvl2pPr marL="200482" algn="l" defTabSz="400964" rtl="0" eaLnBrk="1" latinLnBrk="0" hangingPunct="1">
        <a:defRPr sz="789" kern="1200">
          <a:solidFill>
            <a:schemeClr val="tx1"/>
          </a:solidFill>
          <a:latin typeface="+mn-lt"/>
          <a:ea typeface="+mn-ea"/>
          <a:cs typeface="+mn-cs"/>
        </a:defRPr>
      </a:lvl2pPr>
      <a:lvl3pPr marL="400964" algn="l" defTabSz="400964" rtl="0" eaLnBrk="1" latinLnBrk="0" hangingPunct="1">
        <a:defRPr sz="789" kern="1200">
          <a:solidFill>
            <a:schemeClr val="tx1"/>
          </a:solidFill>
          <a:latin typeface="+mn-lt"/>
          <a:ea typeface="+mn-ea"/>
          <a:cs typeface="+mn-cs"/>
        </a:defRPr>
      </a:lvl3pPr>
      <a:lvl4pPr marL="601447" algn="l" defTabSz="400964" rtl="0" eaLnBrk="1" latinLnBrk="0" hangingPunct="1">
        <a:defRPr sz="789" kern="1200">
          <a:solidFill>
            <a:schemeClr val="tx1"/>
          </a:solidFill>
          <a:latin typeface="+mn-lt"/>
          <a:ea typeface="+mn-ea"/>
          <a:cs typeface="+mn-cs"/>
        </a:defRPr>
      </a:lvl4pPr>
      <a:lvl5pPr marL="801929" algn="l" defTabSz="400964" rtl="0" eaLnBrk="1" latinLnBrk="0" hangingPunct="1">
        <a:defRPr sz="789" kern="1200">
          <a:solidFill>
            <a:schemeClr val="tx1"/>
          </a:solidFill>
          <a:latin typeface="+mn-lt"/>
          <a:ea typeface="+mn-ea"/>
          <a:cs typeface="+mn-cs"/>
        </a:defRPr>
      </a:lvl5pPr>
      <a:lvl6pPr marL="1002411" algn="l" defTabSz="400964" rtl="0" eaLnBrk="1" latinLnBrk="0" hangingPunct="1">
        <a:defRPr sz="789" kern="1200">
          <a:solidFill>
            <a:schemeClr val="tx1"/>
          </a:solidFill>
          <a:latin typeface="+mn-lt"/>
          <a:ea typeface="+mn-ea"/>
          <a:cs typeface="+mn-cs"/>
        </a:defRPr>
      </a:lvl6pPr>
      <a:lvl7pPr marL="1202893" algn="l" defTabSz="400964" rtl="0" eaLnBrk="1" latinLnBrk="0" hangingPunct="1">
        <a:defRPr sz="789" kern="1200">
          <a:solidFill>
            <a:schemeClr val="tx1"/>
          </a:solidFill>
          <a:latin typeface="+mn-lt"/>
          <a:ea typeface="+mn-ea"/>
          <a:cs typeface="+mn-cs"/>
        </a:defRPr>
      </a:lvl7pPr>
      <a:lvl8pPr marL="1403375" algn="l" defTabSz="400964" rtl="0" eaLnBrk="1" latinLnBrk="0" hangingPunct="1">
        <a:defRPr sz="789" kern="1200">
          <a:solidFill>
            <a:schemeClr val="tx1"/>
          </a:solidFill>
          <a:latin typeface="+mn-lt"/>
          <a:ea typeface="+mn-ea"/>
          <a:cs typeface="+mn-cs"/>
        </a:defRPr>
      </a:lvl8pPr>
      <a:lvl9pPr marL="1603858" algn="l" defTabSz="400964" rtl="0" eaLnBrk="1" latinLnBrk="0" hangingPunct="1">
        <a:defRPr sz="789"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381" userDrawn="1">
          <p15:clr>
            <a:srgbClr val="F26B43"/>
          </p15:clr>
        </p15:guide>
        <p15:guide id="3" pos="4209" userDrawn="1">
          <p15:clr>
            <a:srgbClr val="F26B43"/>
          </p15:clr>
        </p15:guide>
        <p15:guide id="4" pos="553" userDrawn="1">
          <p15:clr>
            <a:srgbClr val="F26B43"/>
          </p15:clr>
        </p15:guide>
        <p15:guide id="7" orient="horz" pos="5837" userDrawn="1">
          <p15:clr>
            <a:srgbClr val="F26B43"/>
          </p15:clr>
        </p15:guide>
        <p15:guide id="8" orient="horz" pos="6361" userDrawn="1">
          <p15:clr>
            <a:srgbClr val="F26B43"/>
          </p15:clr>
        </p15:guide>
        <p15:guide id="9" orient="horz" pos="37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36FF4DB-C5B3-452A-8CA5-264484940F18}"/>
              </a:ext>
            </a:extLst>
          </p:cNvPr>
          <p:cNvSpPr>
            <a:spLocks noGrp="1"/>
          </p:cNvSpPr>
          <p:nvPr>
            <p:ph type="title"/>
          </p:nvPr>
        </p:nvSpPr>
        <p:spPr>
          <a:xfrm>
            <a:off x="519729" y="569240"/>
            <a:ext cx="6520220" cy="2066590"/>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61AC7A1C-3770-4F94-97DA-553F9B685DD9}"/>
              </a:ext>
            </a:extLst>
          </p:cNvPr>
          <p:cNvSpPr>
            <a:spLocks noGrp="1"/>
          </p:cNvSpPr>
          <p:nvPr>
            <p:ph type="body" idx="1"/>
          </p:nvPr>
        </p:nvSpPr>
        <p:spPr>
          <a:xfrm>
            <a:off x="519729" y="2846201"/>
            <a:ext cx="6520220" cy="6783857"/>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3FF975F-41E2-4065-A61D-3B73B5DCE10B}"/>
              </a:ext>
            </a:extLst>
          </p:cNvPr>
          <p:cNvSpPr>
            <a:spLocks noGrp="1"/>
          </p:cNvSpPr>
          <p:nvPr>
            <p:ph type="dt" sz="half" idx="2"/>
          </p:nvPr>
        </p:nvSpPr>
        <p:spPr>
          <a:xfrm>
            <a:off x="519727" y="9909728"/>
            <a:ext cx="1700928" cy="569240"/>
          </a:xfrm>
          <a:prstGeom prst="rect">
            <a:avLst/>
          </a:prstGeom>
        </p:spPr>
        <p:txBody>
          <a:bodyPr vert="horz" lIns="91440" tIns="45720" rIns="91440" bIns="45720" rtlCol="0" anchor="ctr"/>
          <a:lstStyle>
            <a:lvl1pPr algn="l">
              <a:defRPr sz="526">
                <a:solidFill>
                  <a:schemeClr val="tx1">
                    <a:tint val="75000"/>
                  </a:schemeClr>
                </a:solidFill>
              </a:defRPr>
            </a:lvl1pPr>
          </a:lstStyle>
          <a:p>
            <a:fld id="{C9D21703-43A3-40FE-B044-70973687A50D}" type="datetimeFigureOut">
              <a:rPr lang="nl-NL" smtClean="0"/>
              <a:t>30-6-2022</a:t>
            </a:fld>
            <a:endParaRPr lang="nl-NL"/>
          </a:p>
        </p:txBody>
      </p:sp>
      <p:sp>
        <p:nvSpPr>
          <p:cNvPr id="5" name="Tijdelijke aanduiding voor voettekst 4">
            <a:extLst>
              <a:ext uri="{FF2B5EF4-FFF2-40B4-BE49-F238E27FC236}">
                <a16:creationId xmlns:a16="http://schemas.microsoft.com/office/drawing/2014/main" id="{67A03FB6-CA0D-428C-8E38-1DAE48A399BF}"/>
              </a:ext>
            </a:extLst>
          </p:cNvPr>
          <p:cNvSpPr>
            <a:spLocks noGrp="1"/>
          </p:cNvSpPr>
          <p:nvPr>
            <p:ph type="ftr" sz="quarter" idx="3"/>
          </p:nvPr>
        </p:nvSpPr>
        <p:spPr>
          <a:xfrm>
            <a:off x="2504144" y="9909728"/>
            <a:ext cx="2551390" cy="569240"/>
          </a:xfrm>
          <a:prstGeom prst="rect">
            <a:avLst/>
          </a:prstGeom>
        </p:spPr>
        <p:txBody>
          <a:bodyPr vert="horz" lIns="91440" tIns="45720" rIns="91440" bIns="45720" rtlCol="0" anchor="ctr"/>
          <a:lstStyle>
            <a:lvl1pPr algn="ctr">
              <a:defRPr sz="526">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57DB07F-922E-4005-9B46-ADCFB7B154F6}"/>
              </a:ext>
            </a:extLst>
          </p:cNvPr>
          <p:cNvSpPr>
            <a:spLocks noGrp="1"/>
          </p:cNvSpPr>
          <p:nvPr>
            <p:ph type="sldNum" sz="quarter" idx="4"/>
          </p:nvPr>
        </p:nvSpPr>
        <p:spPr>
          <a:xfrm>
            <a:off x="5339020" y="9909728"/>
            <a:ext cx="1700928" cy="569240"/>
          </a:xfrm>
          <a:prstGeom prst="rect">
            <a:avLst/>
          </a:prstGeom>
        </p:spPr>
        <p:txBody>
          <a:bodyPr vert="horz" lIns="91440" tIns="45720" rIns="91440" bIns="45720" rtlCol="0" anchor="ctr"/>
          <a:lstStyle>
            <a:lvl1pPr algn="r">
              <a:defRPr sz="526">
                <a:solidFill>
                  <a:schemeClr val="tx1">
                    <a:tint val="75000"/>
                  </a:schemeClr>
                </a:solidFill>
              </a:defRPr>
            </a:lvl1pPr>
          </a:lstStyle>
          <a:p>
            <a:fld id="{6B506067-6603-453F-A7A4-80CF8080DF06}" type="slidenum">
              <a:rPr lang="nl-NL" smtClean="0"/>
              <a:t>‹nr.›</a:t>
            </a:fld>
            <a:endParaRPr lang="nl-NL"/>
          </a:p>
        </p:txBody>
      </p:sp>
    </p:spTree>
    <p:extLst>
      <p:ext uri="{BB962C8B-B14F-4D97-AF65-F5344CB8AC3E}">
        <p14:creationId xmlns:p14="http://schemas.microsoft.com/office/powerpoint/2010/main" val="356887245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400964" rtl="0" eaLnBrk="1" latinLnBrk="0" hangingPunct="1">
        <a:lnSpc>
          <a:spcPct val="90000"/>
        </a:lnSpc>
        <a:spcBef>
          <a:spcPct val="0"/>
        </a:spcBef>
        <a:buNone/>
        <a:defRPr sz="1929" kern="1200">
          <a:solidFill>
            <a:schemeClr val="tx1"/>
          </a:solidFill>
          <a:latin typeface="+mj-lt"/>
          <a:ea typeface="+mj-ea"/>
          <a:cs typeface="+mj-cs"/>
        </a:defRPr>
      </a:lvl1pPr>
    </p:titleStyle>
    <p:bodyStyle>
      <a:lvl1pPr marL="100241" indent="-100241" algn="l" defTabSz="400964" rtl="0" eaLnBrk="1" latinLnBrk="0" hangingPunct="1">
        <a:lnSpc>
          <a:spcPct val="90000"/>
        </a:lnSpc>
        <a:spcBef>
          <a:spcPts val="439"/>
        </a:spcBef>
        <a:buFont typeface="Arial" panose="020B0604020202020204" pitchFamily="34" charset="0"/>
        <a:buChar char="•"/>
        <a:defRPr sz="1228" kern="1200">
          <a:solidFill>
            <a:schemeClr val="tx1"/>
          </a:solidFill>
          <a:latin typeface="+mn-lt"/>
          <a:ea typeface="+mn-ea"/>
          <a:cs typeface="+mn-cs"/>
        </a:defRPr>
      </a:lvl1pPr>
      <a:lvl2pPr marL="300723" indent="-100241" algn="l" defTabSz="400964" rtl="0" eaLnBrk="1" latinLnBrk="0" hangingPunct="1">
        <a:lnSpc>
          <a:spcPct val="90000"/>
        </a:lnSpc>
        <a:spcBef>
          <a:spcPts val="219"/>
        </a:spcBef>
        <a:buFont typeface="Arial" panose="020B0604020202020204" pitchFamily="34" charset="0"/>
        <a:buChar char="•"/>
        <a:defRPr sz="1052" kern="1200">
          <a:solidFill>
            <a:schemeClr val="tx1"/>
          </a:solidFill>
          <a:latin typeface="+mn-lt"/>
          <a:ea typeface="+mn-ea"/>
          <a:cs typeface="+mn-cs"/>
        </a:defRPr>
      </a:lvl2pPr>
      <a:lvl3pPr marL="501206" indent="-100241" algn="l" defTabSz="400964" rtl="0" eaLnBrk="1" latinLnBrk="0" hangingPunct="1">
        <a:lnSpc>
          <a:spcPct val="90000"/>
        </a:lnSpc>
        <a:spcBef>
          <a:spcPts val="219"/>
        </a:spcBef>
        <a:buFont typeface="Arial" panose="020B0604020202020204" pitchFamily="34" charset="0"/>
        <a:buChar char="•"/>
        <a:defRPr sz="877" kern="1200">
          <a:solidFill>
            <a:schemeClr val="tx1"/>
          </a:solidFill>
          <a:latin typeface="+mn-lt"/>
          <a:ea typeface="+mn-ea"/>
          <a:cs typeface="+mn-cs"/>
        </a:defRPr>
      </a:lvl3pPr>
      <a:lvl4pPr marL="701688" indent="-100241" algn="l" defTabSz="400964" rtl="0" eaLnBrk="1" latinLnBrk="0" hangingPunct="1">
        <a:lnSpc>
          <a:spcPct val="90000"/>
        </a:lnSpc>
        <a:spcBef>
          <a:spcPts val="219"/>
        </a:spcBef>
        <a:buFont typeface="Arial" panose="020B0604020202020204" pitchFamily="34" charset="0"/>
        <a:buChar char="•"/>
        <a:defRPr sz="789" kern="1200">
          <a:solidFill>
            <a:schemeClr val="tx1"/>
          </a:solidFill>
          <a:latin typeface="+mn-lt"/>
          <a:ea typeface="+mn-ea"/>
          <a:cs typeface="+mn-cs"/>
        </a:defRPr>
      </a:lvl4pPr>
      <a:lvl5pPr marL="902170" indent="-100241" algn="l" defTabSz="400964" rtl="0" eaLnBrk="1" latinLnBrk="0" hangingPunct="1">
        <a:lnSpc>
          <a:spcPct val="90000"/>
        </a:lnSpc>
        <a:spcBef>
          <a:spcPts val="219"/>
        </a:spcBef>
        <a:buFont typeface="Arial" panose="020B0604020202020204" pitchFamily="34" charset="0"/>
        <a:buChar char="•"/>
        <a:defRPr sz="789" kern="1200">
          <a:solidFill>
            <a:schemeClr val="tx1"/>
          </a:solidFill>
          <a:latin typeface="+mn-lt"/>
          <a:ea typeface="+mn-ea"/>
          <a:cs typeface="+mn-cs"/>
        </a:defRPr>
      </a:lvl5pPr>
      <a:lvl6pPr marL="1102652" indent="-100241" algn="l" defTabSz="400964" rtl="0" eaLnBrk="1" latinLnBrk="0" hangingPunct="1">
        <a:lnSpc>
          <a:spcPct val="90000"/>
        </a:lnSpc>
        <a:spcBef>
          <a:spcPts val="219"/>
        </a:spcBef>
        <a:buFont typeface="Arial" panose="020B0604020202020204" pitchFamily="34" charset="0"/>
        <a:buChar char="•"/>
        <a:defRPr sz="789" kern="1200">
          <a:solidFill>
            <a:schemeClr val="tx1"/>
          </a:solidFill>
          <a:latin typeface="+mn-lt"/>
          <a:ea typeface="+mn-ea"/>
          <a:cs typeface="+mn-cs"/>
        </a:defRPr>
      </a:lvl6pPr>
      <a:lvl7pPr marL="1303134" indent="-100241" algn="l" defTabSz="400964" rtl="0" eaLnBrk="1" latinLnBrk="0" hangingPunct="1">
        <a:lnSpc>
          <a:spcPct val="90000"/>
        </a:lnSpc>
        <a:spcBef>
          <a:spcPts val="219"/>
        </a:spcBef>
        <a:buFont typeface="Arial" panose="020B0604020202020204" pitchFamily="34" charset="0"/>
        <a:buChar char="•"/>
        <a:defRPr sz="789" kern="1200">
          <a:solidFill>
            <a:schemeClr val="tx1"/>
          </a:solidFill>
          <a:latin typeface="+mn-lt"/>
          <a:ea typeface="+mn-ea"/>
          <a:cs typeface="+mn-cs"/>
        </a:defRPr>
      </a:lvl7pPr>
      <a:lvl8pPr marL="1503617" indent="-100241" algn="l" defTabSz="400964" rtl="0" eaLnBrk="1" latinLnBrk="0" hangingPunct="1">
        <a:lnSpc>
          <a:spcPct val="90000"/>
        </a:lnSpc>
        <a:spcBef>
          <a:spcPts val="219"/>
        </a:spcBef>
        <a:buFont typeface="Arial" panose="020B0604020202020204" pitchFamily="34" charset="0"/>
        <a:buChar char="•"/>
        <a:defRPr sz="789" kern="1200">
          <a:solidFill>
            <a:schemeClr val="tx1"/>
          </a:solidFill>
          <a:latin typeface="+mn-lt"/>
          <a:ea typeface="+mn-ea"/>
          <a:cs typeface="+mn-cs"/>
        </a:defRPr>
      </a:lvl8pPr>
      <a:lvl9pPr marL="1704099" indent="-100241" algn="l" defTabSz="400964" rtl="0" eaLnBrk="1" latinLnBrk="0" hangingPunct="1">
        <a:lnSpc>
          <a:spcPct val="90000"/>
        </a:lnSpc>
        <a:spcBef>
          <a:spcPts val="219"/>
        </a:spcBef>
        <a:buFont typeface="Arial" panose="020B0604020202020204" pitchFamily="34" charset="0"/>
        <a:buChar char="•"/>
        <a:defRPr sz="789" kern="1200">
          <a:solidFill>
            <a:schemeClr val="tx1"/>
          </a:solidFill>
          <a:latin typeface="+mn-lt"/>
          <a:ea typeface="+mn-ea"/>
          <a:cs typeface="+mn-cs"/>
        </a:defRPr>
      </a:lvl9pPr>
    </p:bodyStyle>
    <p:otherStyle>
      <a:defPPr>
        <a:defRPr lang="nl-NL"/>
      </a:defPPr>
      <a:lvl1pPr marL="0" algn="l" defTabSz="400964" rtl="0" eaLnBrk="1" latinLnBrk="0" hangingPunct="1">
        <a:defRPr sz="789" kern="1200">
          <a:solidFill>
            <a:schemeClr val="tx1"/>
          </a:solidFill>
          <a:latin typeface="+mn-lt"/>
          <a:ea typeface="+mn-ea"/>
          <a:cs typeface="+mn-cs"/>
        </a:defRPr>
      </a:lvl1pPr>
      <a:lvl2pPr marL="200482" algn="l" defTabSz="400964" rtl="0" eaLnBrk="1" latinLnBrk="0" hangingPunct="1">
        <a:defRPr sz="789" kern="1200">
          <a:solidFill>
            <a:schemeClr val="tx1"/>
          </a:solidFill>
          <a:latin typeface="+mn-lt"/>
          <a:ea typeface="+mn-ea"/>
          <a:cs typeface="+mn-cs"/>
        </a:defRPr>
      </a:lvl2pPr>
      <a:lvl3pPr marL="400964" algn="l" defTabSz="400964" rtl="0" eaLnBrk="1" latinLnBrk="0" hangingPunct="1">
        <a:defRPr sz="789" kern="1200">
          <a:solidFill>
            <a:schemeClr val="tx1"/>
          </a:solidFill>
          <a:latin typeface="+mn-lt"/>
          <a:ea typeface="+mn-ea"/>
          <a:cs typeface="+mn-cs"/>
        </a:defRPr>
      </a:lvl3pPr>
      <a:lvl4pPr marL="601447" algn="l" defTabSz="400964" rtl="0" eaLnBrk="1" latinLnBrk="0" hangingPunct="1">
        <a:defRPr sz="789" kern="1200">
          <a:solidFill>
            <a:schemeClr val="tx1"/>
          </a:solidFill>
          <a:latin typeface="+mn-lt"/>
          <a:ea typeface="+mn-ea"/>
          <a:cs typeface="+mn-cs"/>
        </a:defRPr>
      </a:lvl4pPr>
      <a:lvl5pPr marL="801929" algn="l" defTabSz="400964" rtl="0" eaLnBrk="1" latinLnBrk="0" hangingPunct="1">
        <a:defRPr sz="789" kern="1200">
          <a:solidFill>
            <a:schemeClr val="tx1"/>
          </a:solidFill>
          <a:latin typeface="+mn-lt"/>
          <a:ea typeface="+mn-ea"/>
          <a:cs typeface="+mn-cs"/>
        </a:defRPr>
      </a:lvl5pPr>
      <a:lvl6pPr marL="1002411" algn="l" defTabSz="400964" rtl="0" eaLnBrk="1" latinLnBrk="0" hangingPunct="1">
        <a:defRPr sz="789" kern="1200">
          <a:solidFill>
            <a:schemeClr val="tx1"/>
          </a:solidFill>
          <a:latin typeface="+mn-lt"/>
          <a:ea typeface="+mn-ea"/>
          <a:cs typeface="+mn-cs"/>
        </a:defRPr>
      </a:lvl6pPr>
      <a:lvl7pPr marL="1202893" algn="l" defTabSz="400964" rtl="0" eaLnBrk="1" latinLnBrk="0" hangingPunct="1">
        <a:defRPr sz="789" kern="1200">
          <a:solidFill>
            <a:schemeClr val="tx1"/>
          </a:solidFill>
          <a:latin typeface="+mn-lt"/>
          <a:ea typeface="+mn-ea"/>
          <a:cs typeface="+mn-cs"/>
        </a:defRPr>
      </a:lvl7pPr>
      <a:lvl8pPr marL="1403375" algn="l" defTabSz="400964" rtl="0" eaLnBrk="1" latinLnBrk="0" hangingPunct="1">
        <a:defRPr sz="789" kern="1200">
          <a:solidFill>
            <a:schemeClr val="tx1"/>
          </a:solidFill>
          <a:latin typeface="+mn-lt"/>
          <a:ea typeface="+mn-ea"/>
          <a:cs typeface="+mn-cs"/>
        </a:defRPr>
      </a:lvl8pPr>
      <a:lvl9pPr marL="1603858" algn="l" defTabSz="400964" rtl="0" eaLnBrk="1" latinLnBrk="0" hangingPunct="1">
        <a:defRPr sz="7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jdelijke aanduiding voor tekst 33">
            <a:extLst>
              <a:ext uri="{FF2B5EF4-FFF2-40B4-BE49-F238E27FC236}">
                <a16:creationId xmlns:a16="http://schemas.microsoft.com/office/drawing/2014/main" id="{847CBA9C-9B49-49E3-955D-410471EC96FF}"/>
              </a:ext>
            </a:extLst>
          </p:cNvPr>
          <p:cNvSpPr>
            <a:spLocks noGrp="1"/>
          </p:cNvSpPr>
          <p:nvPr>
            <p:ph type="body" sz="quarter" idx="13"/>
          </p:nvPr>
        </p:nvSpPr>
        <p:spPr>
          <a:xfrm>
            <a:off x="877622" y="1265503"/>
            <a:ext cx="4727043" cy="404142"/>
          </a:xfrm>
        </p:spPr>
        <p:txBody>
          <a:bodyPr/>
          <a:lstStyle/>
          <a:p>
            <a:r>
              <a:rPr lang="nl-NL" dirty="0">
                <a:solidFill>
                  <a:srgbClr val="94C11F"/>
                </a:solidFill>
              </a:rPr>
              <a:t>Buurtwerkgroep Bloemenbuurt</a:t>
            </a:r>
          </a:p>
        </p:txBody>
      </p:sp>
      <p:pic>
        <p:nvPicPr>
          <p:cNvPr id="15" name="Tijdelijke aanduiding voor afbeelding 14" descr="Afbeelding met boom, buiten, lucht, gras&#10;&#10;Automatisch gegenereerde beschrijving">
            <a:extLst>
              <a:ext uri="{FF2B5EF4-FFF2-40B4-BE49-F238E27FC236}">
                <a16:creationId xmlns:a16="http://schemas.microsoft.com/office/drawing/2014/main" id="{7E10C3B0-10F3-4EB1-90DF-A0C560D6322E}"/>
              </a:ext>
            </a:extLst>
          </p:cNvPr>
          <p:cNvPicPr>
            <a:picLocks noGrp="1" noChangeAspect="1"/>
          </p:cNvPicPr>
          <p:nvPr>
            <p:ph type="pic" sz="quarter" idx="18"/>
          </p:nvPr>
        </p:nvPicPr>
        <p:blipFill>
          <a:blip r:embed="rId2" cstate="print">
            <a:extLst>
              <a:ext uri="{28A0092B-C50C-407E-A947-70E740481C1C}">
                <a14:useLocalDpi xmlns:a14="http://schemas.microsoft.com/office/drawing/2010/main" val="0"/>
              </a:ext>
            </a:extLst>
          </a:blip>
          <a:srcRect l="10795" r="10795"/>
          <a:stretch>
            <a:fillRect/>
          </a:stretch>
        </p:blipFill>
        <p:spPr/>
      </p:pic>
      <p:sp>
        <p:nvSpPr>
          <p:cNvPr id="35" name="Tijdelijke aanduiding voor tekst 34">
            <a:extLst>
              <a:ext uri="{FF2B5EF4-FFF2-40B4-BE49-F238E27FC236}">
                <a16:creationId xmlns:a16="http://schemas.microsoft.com/office/drawing/2014/main" id="{872FC891-304C-4C8F-AF04-4D5F08741D06}"/>
              </a:ext>
            </a:extLst>
          </p:cNvPr>
          <p:cNvSpPr>
            <a:spLocks noGrp="1"/>
          </p:cNvSpPr>
          <p:nvPr>
            <p:ph type="body" sz="quarter" idx="14"/>
          </p:nvPr>
        </p:nvSpPr>
        <p:spPr>
          <a:xfrm>
            <a:off x="1004880" y="2045130"/>
            <a:ext cx="5677174" cy="1012018"/>
          </a:xfrm>
        </p:spPr>
        <p:txBody>
          <a:bodyPr/>
          <a:lstStyle/>
          <a:p>
            <a:r>
              <a:rPr lang="nl-NL" dirty="0">
                <a:solidFill>
                  <a:srgbClr val="503078"/>
                </a:solidFill>
              </a:rPr>
              <a:t>Deze keer waren we met een kleinere groep inwoners aanwezig in de Zonnekamp. Enkele bewoners waren al lekker op vakantie. Belangrijk onderwerp was de duurzaamheidsmarkt van 8 oktober.</a:t>
            </a:r>
          </a:p>
        </p:txBody>
      </p:sp>
      <p:sp>
        <p:nvSpPr>
          <p:cNvPr id="38" name="Tijdelijke aanduiding voor tekst 37">
            <a:extLst>
              <a:ext uri="{FF2B5EF4-FFF2-40B4-BE49-F238E27FC236}">
                <a16:creationId xmlns:a16="http://schemas.microsoft.com/office/drawing/2014/main" id="{063C6540-1A96-4699-8C48-910EE53C5AC5}"/>
              </a:ext>
            </a:extLst>
          </p:cNvPr>
          <p:cNvSpPr>
            <a:spLocks noGrp="1"/>
          </p:cNvSpPr>
          <p:nvPr>
            <p:ph type="body" sz="quarter" idx="21"/>
          </p:nvPr>
        </p:nvSpPr>
        <p:spPr>
          <a:xfrm>
            <a:off x="877624" y="2935148"/>
            <a:ext cx="5804430" cy="2967578"/>
          </a:xfrm>
        </p:spPr>
        <p:txBody>
          <a:bodyPr/>
          <a:lstStyle/>
          <a:p>
            <a:r>
              <a:rPr lang="nl-NL" b="1" dirty="0">
                <a:solidFill>
                  <a:srgbClr val="009FE3"/>
                </a:solidFill>
              </a:rPr>
              <a:t>Deelwerkgroep Groen</a:t>
            </a:r>
          </a:p>
          <a:p>
            <a:r>
              <a:rPr lang="nl-NL" i="1" dirty="0"/>
              <a:t>Marieke, Marja, Els, Michel</a:t>
            </a:r>
          </a:p>
          <a:p>
            <a:endParaRPr lang="nl-NL" dirty="0"/>
          </a:p>
          <a:p>
            <a:r>
              <a:rPr lang="nl-NL" b="1" dirty="0"/>
              <a:t>Bijenbakken</a:t>
            </a:r>
          </a:p>
          <a:p>
            <a:r>
              <a:rPr lang="nl-NL" dirty="0"/>
              <a:t>Er komen twee bijenbakken. Eén bak kost 600 euro inclusief plaatsen. Financiering kan vanuit de subsidie klimaatadaptatie. Het onderhoud van de planten op de bijenbak kan de gemeente doen maar kan ook geadopteerd worden. Idee is om de eerste bak te plaatsen in september bij de markt en een tweede bak op de duurzaamheidsmarkt. </a:t>
            </a:r>
          </a:p>
          <a:p>
            <a:endParaRPr lang="nl-NL" dirty="0"/>
          </a:p>
          <a:p>
            <a:r>
              <a:rPr lang="nl-NL" b="1" dirty="0"/>
              <a:t>Actie tegel eruit, plant erin</a:t>
            </a:r>
          </a:p>
          <a:p>
            <a:r>
              <a:rPr lang="nl-NL" dirty="0" err="1"/>
              <a:t>Stec</a:t>
            </a:r>
            <a:r>
              <a:rPr lang="nl-NL" dirty="0"/>
              <a:t> wil wel plantjes regelen voor de actie tegel eruit, plant erin. </a:t>
            </a:r>
            <a:r>
              <a:rPr lang="nl-NL" dirty="0" err="1"/>
              <a:t>Stec</a:t>
            </a:r>
            <a:r>
              <a:rPr lang="nl-NL" dirty="0"/>
              <a:t> gaat nadenken over verschillende setjes voor zon, schaduw en halfschaduw. Idee is om de actie te doen op de duurzaamheidsmarkt van 8 oktober. Idee is dat mensen die tegels inleveren een zakje biologische potgrond cadeau krijgen en een setje plantjes kunnen kopen. We gaan de school vragen om ook 3 tuintjes aan te leggen, bijvoorbeeld met kinderen van de BSO, om het beeldend te maken. Er is een container nodig voor de inzameling van de tegels. Michel gaat dat regelen. Patrick vraagt of de school hieraan wil meewerken. Alie heeft </a:t>
            </a:r>
            <a:r>
              <a:rPr lang="nl-NL" dirty="0" err="1"/>
              <a:t>Stec</a:t>
            </a:r>
            <a:r>
              <a:rPr lang="nl-NL" dirty="0"/>
              <a:t> ook benaderd voor de duurzaamheidsmarkt. Afgesproken is dat Els / de deelwerkgroep Groen in principe de contacten onderhoudt met </a:t>
            </a:r>
            <a:r>
              <a:rPr lang="nl-NL" dirty="0" err="1"/>
              <a:t>Stec</a:t>
            </a:r>
            <a:r>
              <a:rPr lang="nl-NL" dirty="0"/>
              <a:t>. </a:t>
            </a:r>
          </a:p>
          <a:p>
            <a:endParaRPr lang="nl-NL" dirty="0"/>
          </a:p>
          <a:p>
            <a:endParaRPr lang="nl-NL" dirty="0"/>
          </a:p>
        </p:txBody>
      </p:sp>
      <p:sp>
        <p:nvSpPr>
          <p:cNvPr id="39" name="Tijdelijke aanduiding voor tekst 38">
            <a:extLst>
              <a:ext uri="{FF2B5EF4-FFF2-40B4-BE49-F238E27FC236}">
                <a16:creationId xmlns:a16="http://schemas.microsoft.com/office/drawing/2014/main" id="{98653F03-ADF1-43B3-8273-DEDB98A3F65F}"/>
              </a:ext>
            </a:extLst>
          </p:cNvPr>
          <p:cNvSpPr>
            <a:spLocks noGrp="1"/>
          </p:cNvSpPr>
          <p:nvPr>
            <p:ph type="body" sz="quarter" idx="22"/>
          </p:nvPr>
        </p:nvSpPr>
        <p:spPr>
          <a:xfrm>
            <a:off x="877623" y="6792744"/>
            <a:ext cx="5804428" cy="2112213"/>
          </a:xfrm>
        </p:spPr>
        <p:txBody>
          <a:bodyPr/>
          <a:lstStyle/>
          <a:p>
            <a:r>
              <a:rPr lang="nl-NL" b="1" dirty="0">
                <a:solidFill>
                  <a:srgbClr val="009FE3"/>
                </a:solidFill>
              </a:rPr>
              <a:t>Deelwerkgroep Energie</a:t>
            </a:r>
          </a:p>
          <a:p>
            <a:r>
              <a:rPr lang="nl-NL" i="1" dirty="0"/>
              <a:t>Alie, Erwin, Els, Peter, Patrick Ria</a:t>
            </a:r>
          </a:p>
          <a:p>
            <a:endParaRPr lang="nl-NL" i="1" dirty="0"/>
          </a:p>
          <a:p>
            <a:r>
              <a:rPr lang="nl-NL" b="1" dirty="0"/>
              <a:t>Woningscans en subsidieregeling</a:t>
            </a:r>
          </a:p>
          <a:p>
            <a:r>
              <a:rPr lang="nl-NL" dirty="0"/>
              <a:t>Otto heeft een samenvattend overzicht van de woningscans laten zien. </a:t>
            </a:r>
          </a:p>
          <a:p>
            <a:r>
              <a:rPr lang="nl-NL" dirty="0"/>
              <a:t>Er wordt op dit moment met </a:t>
            </a:r>
            <a:r>
              <a:rPr lang="nl-NL" dirty="0" err="1"/>
              <a:t>Agem</a:t>
            </a:r>
            <a:r>
              <a:rPr lang="nl-NL" dirty="0"/>
              <a:t> en </a:t>
            </a:r>
            <a:r>
              <a:rPr lang="nl-NL" dirty="0" err="1"/>
              <a:t>Susteen</a:t>
            </a:r>
            <a:r>
              <a:rPr lang="nl-NL" dirty="0"/>
              <a:t> gewerkte aan een helder proces voor een vervolg op de woningscans en een aanvraagformulier voor de subsidieregeling. Idee is dat er in september een informatiebijeenkomst over de subsidieregeling wordt georganiseerd en dat er ook op de duurzaamheidsmarkt informatie wordt gegeven over de subsidieregeling en de aanvraagprocedure. De buurtwerkgroep wordt betrokken bij de communicatie.</a:t>
            </a:r>
          </a:p>
          <a:p>
            <a:endParaRPr lang="nl-NL" dirty="0"/>
          </a:p>
        </p:txBody>
      </p:sp>
      <p:sp>
        <p:nvSpPr>
          <p:cNvPr id="33" name="Titel 32">
            <a:extLst>
              <a:ext uri="{FF2B5EF4-FFF2-40B4-BE49-F238E27FC236}">
                <a16:creationId xmlns:a16="http://schemas.microsoft.com/office/drawing/2014/main" id="{C785C9CC-F761-455F-955A-E202DF3AEE9D}"/>
              </a:ext>
            </a:extLst>
          </p:cNvPr>
          <p:cNvSpPr>
            <a:spLocks noGrp="1"/>
          </p:cNvSpPr>
          <p:nvPr>
            <p:ph type="title"/>
          </p:nvPr>
        </p:nvSpPr>
        <p:spPr>
          <a:xfrm>
            <a:off x="877622" y="619583"/>
            <a:ext cx="4182049" cy="576068"/>
          </a:xfrm>
        </p:spPr>
        <p:txBody>
          <a:bodyPr/>
          <a:lstStyle/>
          <a:p>
            <a:r>
              <a:rPr lang="nl-NL" dirty="0">
                <a:solidFill>
                  <a:srgbClr val="503078"/>
                </a:solidFill>
              </a:rPr>
              <a:t>verslag</a:t>
            </a:r>
          </a:p>
        </p:txBody>
      </p:sp>
      <p:cxnSp>
        <p:nvCxnSpPr>
          <p:cNvPr id="25" name="Rechte verbindingslijn 24">
            <a:extLst>
              <a:ext uri="{FF2B5EF4-FFF2-40B4-BE49-F238E27FC236}">
                <a16:creationId xmlns:a16="http://schemas.microsoft.com/office/drawing/2014/main" id="{25CA2286-8715-44BE-A353-01FA8920293F}"/>
              </a:ext>
            </a:extLst>
          </p:cNvPr>
          <p:cNvCxnSpPr>
            <a:cxnSpLocks/>
          </p:cNvCxnSpPr>
          <p:nvPr/>
        </p:nvCxnSpPr>
        <p:spPr>
          <a:xfrm>
            <a:off x="877623" y="2097595"/>
            <a:ext cx="0" cy="539279"/>
          </a:xfrm>
          <a:prstGeom prst="line">
            <a:avLst/>
          </a:prstGeom>
          <a:ln w="38100" cap="rnd">
            <a:solidFill>
              <a:srgbClr val="009FE3"/>
            </a:solidFill>
            <a:prstDash val="sysDot"/>
          </a:ln>
        </p:spPr>
        <p:style>
          <a:lnRef idx="1">
            <a:schemeClr val="accent1"/>
          </a:lnRef>
          <a:fillRef idx="0">
            <a:schemeClr val="accent1"/>
          </a:fillRef>
          <a:effectRef idx="0">
            <a:schemeClr val="accent1"/>
          </a:effectRef>
          <a:fontRef idx="minor">
            <a:schemeClr val="tx1"/>
          </a:fontRef>
        </p:style>
      </p:cxnSp>
      <p:sp>
        <p:nvSpPr>
          <p:cNvPr id="32" name="Tekstvak 31">
            <a:extLst>
              <a:ext uri="{FF2B5EF4-FFF2-40B4-BE49-F238E27FC236}">
                <a16:creationId xmlns:a16="http://schemas.microsoft.com/office/drawing/2014/main" id="{1ACC90A1-8B09-47FC-99BE-8AF6B18AD8E8}"/>
              </a:ext>
            </a:extLst>
          </p:cNvPr>
          <p:cNvSpPr txBox="1"/>
          <p:nvPr/>
        </p:nvSpPr>
        <p:spPr>
          <a:xfrm rot="5400000">
            <a:off x="5297972" y="6912320"/>
            <a:ext cx="3816000" cy="169277"/>
          </a:xfrm>
          <a:prstGeom prst="rect">
            <a:avLst/>
          </a:prstGeom>
          <a:noFill/>
        </p:spPr>
        <p:txBody>
          <a:bodyPr wrap="square" lIns="0" tIns="0" rIns="0" bIns="0" rtlCol="0">
            <a:spAutoFit/>
          </a:bodyPr>
          <a:lstStyle/>
          <a:p>
            <a:r>
              <a:rPr lang="nl-NL" sz="1100" b="1" dirty="0">
                <a:solidFill>
                  <a:srgbClr val="503078"/>
                </a:solidFill>
              </a:rPr>
              <a:t>www.op-morgen.nl </a:t>
            </a:r>
          </a:p>
        </p:txBody>
      </p:sp>
      <p:cxnSp>
        <p:nvCxnSpPr>
          <p:cNvPr id="11" name="Rechte verbindingslijn 10">
            <a:extLst>
              <a:ext uri="{FF2B5EF4-FFF2-40B4-BE49-F238E27FC236}">
                <a16:creationId xmlns:a16="http://schemas.microsoft.com/office/drawing/2014/main" id="{D0563B4C-FDF4-4A38-B0E9-4B299A988322}"/>
              </a:ext>
            </a:extLst>
          </p:cNvPr>
          <p:cNvCxnSpPr>
            <a:cxnSpLocks/>
          </p:cNvCxnSpPr>
          <p:nvPr/>
        </p:nvCxnSpPr>
        <p:spPr>
          <a:xfrm flipH="1">
            <a:off x="2884393" y="9904798"/>
            <a:ext cx="3788953" cy="0"/>
          </a:xfrm>
          <a:prstGeom prst="line">
            <a:avLst/>
          </a:prstGeom>
          <a:ln w="38100" cap="rnd">
            <a:solidFill>
              <a:srgbClr val="009FE3"/>
            </a:solidFill>
            <a:prstDash val="sysDot"/>
          </a:ln>
        </p:spPr>
        <p:style>
          <a:lnRef idx="1">
            <a:schemeClr val="accent1"/>
          </a:lnRef>
          <a:fillRef idx="0">
            <a:schemeClr val="accent1"/>
          </a:fillRef>
          <a:effectRef idx="0">
            <a:schemeClr val="accent1"/>
          </a:effectRef>
          <a:fontRef idx="minor">
            <a:schemeClr val="tx1"/>
          </a:fontRef>
        </p:style>
      </p:cxnSp>
      <p:pic>
        <p:nvPicPr>
          <p:cNvPr id="4" name="Afbeelding 3">
            <a:extLst>
              <a:ext uri="{FF2B5EF4-FFF2-40B4-BE49-F238E27FC236}">
                <a16:creationId xmlns:a16="http://schemas.microsoft.com/office/drawing/2014/main" id="{1409C1DB-A118-49E0-A652-13CD3CCEED9D}"/>
              </a:ext>
            </a:extLst>
          </p:cNvPr>
          <p:cNvPicPr>
            <a:picLocks noChangeAspect="1"/>
          </p:cNvPicPr>
          <p:nvPr/>
        </p:nvPicPr>
        <p:blipFill>
          <a:blip r:embed="rId3"/>
          <a:stretch>
            <a:fillRect/>
          </a:stretch>
        </p:blipFill>
        <p:spPr>
          <a:xfrm>
            <a:off x="877622" y="9401360"/>
            <a:ext cx="2006770" cy="796581"/>
          </a:xfrm>
          <a:prstGeom prst="rect">
            <a:avLst/>
          </a:prstGeom>
        </p:spPr>
      </p:pic>
      <p:sp>
        <p:nvSpPr>
          <p:cNvPr id="12" name="Rechthoek 11">
            <a:extLst>
              <a:ext uri="{FF2B5EF4-FFF2-40B4-BE49-F238E27FC236}">
                <a16:creationId xmlns:a16="http://schemas.microsoft.com/office/drawing/2014/main" id="{8C202C4E-D135-4903-8E0E-916AF645F85F}"/>
              </a:ext>
            </a:extLst>
          </p:cNvPr>
          <p:cNvSpPr/>
          <p:nvPr/>
        </p:nvSpPr>
        <p:spPr>
          <a:xfrm>
            <a:off x="7121333" y="4049487"/>
            <a:ext cx="106780" cy="870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6" name="Rechte verbindingslijn 5">
            <a:extLst>
              <a:ext uri="{FF2B5EF4-FFF2-40B4-BE49-F238E27FC236}">
                <a16:creationId xmlns:a16="http://schemas.microsoft.com/office/drawing/2014/main" id="{CF30DF69-E045-4A3D-87C7-37B968BA457D}"/>
              </a:ext>
            </a:extLst>
          </p:cNvPr>
          <p:cNvCxnSpPr>
            <a:cxnSpLocks/>
          </p:cNvCxnSpPr>
          <p:nvPr/>
        </p:nvCxnSpPr>
        <p:spPr>
          <a:xfrm>
            <a:off x="7184568" y="4127863"/>
            <a:ext cx="0" cy="775063"/>
          </a:xfrm>
          <a:prstGeom prst="line">
            <a:avLst/>
          </a:prstGeom>
          <a:ln w="38100">
            <a:solidFill>
              <a:srgbClr val="009FE3"/>
            </a:solidFill>
          </a:ln>
        </p:spPr>
        <p:style>
          <a:lnRef idx="1">
            <a:schemeClr val="accent1"/>
          </a:lnRef>
          <a:fillRef idx="0">
            <a:schemeClr val="accent1"/>
          </a:fillRef>
          <a:effectRef idx="0">
            <a:schemeClr val="accent1"/>
          </a:effectRef>
          <a:fontRef idx="minor">
            <a:schemeClr val="tx1"/>
          </a:fontRef>
        </p:style>
      </p:cxnSp>
      <p:sp>
        <p:nvSpPr>
          <p:cNvPr id="17" name="Tijdelijke aanduiding voor tekst 87">
            <a:extLst>
              <a:ext uri="{FF2B5EF4-FFF2-40B4-BE49-F238E27FC236}">
                <a16:creationId xmlns:a16="http://schemas.microsoft.com/office/drawing/2014/main" id="{B482464B-82E0-4464-84F7-3C6F5CC8EBE7}"/>
              </a:ext>
            </a:extLst>
          </p:cNvPr>
          <p:cNvSpPr>
            <a:spLocks noGrp="1"/>
          </p:cNvSpPr>
          <p:nvPr/>
        </p:nvSpPr>
        <p:spPr>
          <a:xfrm>
            <a:off x="4070524" y="-22750"/>
            <a:ext cx="1416689" cy="556882"/>
          </a:xfrm>
          <a:prstGeom prst="rect">
            <a:avLst/>
          </a:prstGeom>
          <a:solidFill>
            <a:srgbClr val="94C11F"/>
          </a:solidFill>
        </p:spPr>
        <p:txBody>
          <a:bodyPr vert="horz" wrap="none" lIns="180000" tIns="158400" rIns="180000" bIns="158400" rtlCol="0" anchor="ctr" anchorCtr="0">
            <a:spAutoFit/>
          </a:bodyPr>
          <a:lstStyle>
            <a:lvl1pPr marL="0" indent="0" algn="l" defTabSz="363755" rtl="0" eaLnBrk="1" latinLnBrk="0" hangingPunct="1">
              <a:lnSpc>
                <a:spcPct val="114000"/>
              </a:lnSpc>
              <a:spcBef>
                <a:spcPts val="0"/>
              </a:spcBef>
              <a:buClr>
                <a:schemeClr val="accent2"/>
              </a:buClr>
              <a:buSzPct val="105000"/>
              <a:buFont typeface="Wingdings" panose="05000000000000000000" pitchFamily="2" charset="2"/>
              <a:buNone/>
              <a:defRPr sz="1452" b="0" kern="1200">
                <a:solidFill>
                  <a:schemeClr val="bg1"/>
                </a:solidFill>
                <a:latin typeface="Roboto Slab" pitchFamily="2" charset="0"/>
                <a:ea typeface="Roboto Slab" pitchFamily="2" charset="0"/>
                <a:cs typeface="+mn-cs"/>
              </a:defRPr>
            </a:lvl1pPr>
            <a:lvl2pPr marL="157532" indent="-157532" algn="l" defTabSz="363755" rtl="0" eaLnBrk="1" latinLnBrk="0" hangingPunct="1">
              <a:lnSpc>
                <a:spcPct val="114000"/>
              </a:lnSpc>
              <a:spcBef>
                <a:spcPts val="0"/>
              </a:spcBef>
              <a:buClr>
                <a:schemeClr val="accent2"/>
              </a:buClr>
              <a:buSzPct val="85000"/>
              <a:buFont typeface="Wingdings" panose="05000000000000000000" pitchFamily="2" charset="2"/>
              <a:buChar char="n"/>
              <a:defRPr sz="998" b="0" kern="1200">
                <a:solidFill>
                  <a:schemeClr val="tx1"/>
                </a:solidFill>
                <a:latin typeface="+mn-lt"/>
                <a:ea typeface="+mn-ea"/>
                <a:cs typeface="+mn-cs"/>
              </a:defRPr>
            </a:lvl2pPr>
            <a:lvl3pPr marL="0" indent="0" algn="l" defTabSz="363755" rtl="0" eaLnBrk="1" latinLnBrk="0" hangingPunct="1">
              <a:lnSpc>
                <a:spcPct val="114000"/>
              </a:lnSpc>
              <a:spcBef>
                <a:spcPts val="0"/>
              </a:spcBef>
              <a:buClr>
                <a:schemeClr val="accent2"/>
              </a:buClr>
              <a:buSzPct val="105000"/>
              <a:buFont typeface="Wingdings" panose="05000000000000000000" pitchFamily="2" charset="2"/>
              <a:buNone/>
              <a:defRPr sz="998" b="1" kern="1200">
                <a:solidFill>
                  <a:schemeClr val="accent2"/>
                </a:solidFill>
                <a:latin typeface="+mn-lt"/>
                <a:ea typeface="+mn-ea"/>
                <a:cs typeface="+mn-cs"/>
              </a:defRPr>
            </a:lvl3pPr>
            <a:lvl4pPr marL="0" indent="0" algn="l" defTabSz="363755" rtl="0" eaLnBrk="1" latinLnBrk="0" hangingPunct="1">
              <a:lnSpc>
                <a:spcPct val="114000"/>
              </a:lnSpc>
              <a:spcBef>
                <a:spcPts val="0"/>
              </a:spcBef>
              <a:buClr>
                <a:schemeClr val="accent2"/>
              </a:buClr>
              <a:buSzPct val="85000"/>
              <a:buFont typeface="Wingdings" panose="05000000000000000000" pitchFamily="2" charset="2"/>
              <a:buNone/>
              <a:defRPr sz="998" b="0" kern="1200">
                <a:solidFill>
                  <a:schemeClr val="tx1"/>
                </a:solidFill>
                <a:latin typeface="+mn-lt"/>
                <a:ea typeface="+mn-ea"/>
                <a:cs typeface="+mn-cs"/>
              </a:defRPr>
            </a:lvl4pPr>
            <a:lvl5pPr marL="0" indent="0" algn="l" defTabSz="363755" rtl="0" eaLnBrk="1" latinLnBrk="0" hangingPunct="1">
              <a:lnSpc>
                <a:spcPct val="114000"/>
              </a:lnSpc>
              <a:spcBef>
                <a:spcPts val="0"/>
              </a:spcBef>
              <a:buClr>
                <a:schemeClr val="accent2"/>
              </a:buClr>
              <a:buFont typeface="Wingdings 2" panose="05020102010507070707" pitchFamily="18" charset="2"/>
              <a:buNone/>
              <a:defRPr sz="998" b="0" kern="1200">
                <a:solidFill>
                  <a:schemeClr val="tx1"/>
                </a:solidFill>
                <a:latin typeface="+mn-lt"/>
                <a:ea typeface="+mn-ea"/>
                <a:cs typeface="+mn-cs"/>
              </a:defRPr>
            </a:lvl5pPr>
            <a:lvl6pPr marL="1000326" indent="-90939" algn="l" defTabSz="363755"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6pPr>
            <a:lvl7pPr marL="1182203" indent="-90939" algn="l" defTabSz="363755"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7pPr>
            <a:lvl8pPr marL="1364081" indent="-90939" algn="l" defTabSz="363755"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8pPr>
            <a:lvl9pPr marL="1545959" indent="-90939" algn="l" defTabSz="363755"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9pPr>
          </a:lstStyle>
          <a:p>
            <a:r>
              <a:rPr lang="nl-NL" dirty="0"/>
              <a:t>23 juni 2022</a:t>
            </a:r>
          </a:p>
        </p:txBody>
      </p:sp>
    </p:spTree>
    <p:extLst>
      <p:ext uri="{BB962C8B-B14F-4D97-AF65-F5344CB8AC3E}">
        <p14:creationId xmlns:p14="http://schemas.microsoft.com/office/powerpoint/2010/main" val="1095453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Tijdelijke aanduiding voor afbeelding 14" descr="Afbeelding met boom, buiten, lucht, gras&#10;&#10;Automatisch gegenereerde beschrijving">
            <a:extLst>
              <a:ext uri="{FF2B5EF4-FFF2-40B4-BE49-F238E27FC236}">
                <a16:creationId xmlns:a16="http://schemas.microsoft.com/office/drawing/2014/main" id="{7E10C3B0-10F3-4EB1-90DF-A0C560D6322E}"/>
              </a:ext>
            </a:extLst>
          </p:cNvPr>
          <p:cNvPicPr>
            <a:picLocks noGrp="1" noChangeAspect="1"/>
          </p:cNvPicPr>
          <p:nvPr>
            <p:ph type="pic" sz="quarter" idx="18"/>
          </p:nvPr>
        </p:nvPicPr>
        <p:blipFill>
          <a:blip r:embed="rId2" cstate="print">
            <a:extLst>
              <a:ext uri="{28A0092B-C50C-407E-A947-70E740481C1C}">
                <a14:useLocalDpi xmlns:a14="http://schemas.microsoft.com/office/drawing/2010/main" val="0"/>
              </a:ext>
            </a:extLst>
          </a:blip>
          <a:srcRect l="10795" r="10795"/>
          <a:stretch>
            <a:fillRect/>
          </a:stretch>
        </p:blipFill>
        <p:spPr/>
      </p:pic>
      <p:sp>
        <p:nvSpPr>
          <p:cNvPr id="38" name="Tijdelijke aanduiding voor tekst 37">
            <a:extLst>
              <a:ext uri="{FF2B5EF4-FFF2-40B4-BE49-F238E27FC236}">
                <a16:creationId xmlns:a16="http://schemas.microsoft.com/office/drawing/2014/main" id="{063C6540-1A96-4699-8C48-910EE53C5AC5}"/>
              </a:ext>
            </a:extLst>
          </p:cNvPr>
          <p:cNvSpPr>
            <a:spLocks noGrp="1"/>
          </p:cNvSpPr>
          <p:nvPr>
            <p:ph type="body" sz="quarter" idx="21"/>
          </p:nvPr>
        </p:nvSpPr>
        <p:spPr>
          <a:xfrm>
            <a:off x="877624" y="712382"/>
            <a:ext cx="5804430" cy="3941432"/>
          </a:xfrm>
        </p:spPr>
        <p:txBody>
          <a:bodyPr/>
          <a:lstStyle/>
          <a:p>
            <a:r>
              <a:rPr lang="nl-NL" b="1" dirty="0"/>
              <a:t>Groene </a:t>
            </a:r>
            <a:r>
              <a:rPr lang="nl-NL" b="1" dirty="0" err="1"/>
              <a:t>stapapp</a:t>
            </a:r>
            <a:endParaRPr lang="nl-NL" b="1" dirty="0"/>
          </a:p>
          <a:p>
            <a:r>
              <a:rPr lang="nl-NL" dirty="0"/>
              <a:t>Een paar mensen hebben de app uitgeprobeerd. Over het algemeen</a:t>
            </a:r>
          </a:p>
          <a:p>
            <a:r>
              <a:rPr lang="nl-NL" dirty="0"/>
              <a:t>vonden zij de app weinig toegevoegde waarde hebben. Het zou </a:t>
            </a:r>
          </a:p>
          <a:p>
            <a:r>
              <a:rPr lang="nl-NL" dirty="0"/>
              <a:t>kunnen dat het voor mensen die weinig hebben gedaan wel interessant </a:t>
            </a:r>
          </a:p>
          <a:p>
            <a:r>
              <a:rPr lang="nl-NL" dirty="0"/>
              <a:t>is. De app is lastig in te vullen voor mensen die in een appartementen-</a:t>
            </a:r>
          </a:p>
          <a:p>
            <a:r>
              <a:rPr lang="nl-NL" dirty="0"/>
              <a:t>complex wonen.</a:t>
            </a:r>
          </a:p>
          <a:p>
            <a:endParaRPr lang="nl-NL" dirty="0"/>
          </a:p>
          <a:p>
            <a:r>
              <a:rPr lang="nl-NL" b="1" dirty="0"/>
              <a:t>Hulp bij verduurzaming woningen</a:t>
            </a:r>
          </a:p>
          <a:p>
            <a:r>
              <a:rPr lang="nl-NL" dirty="0"/>
              <a:t>David Willemsen werkt voor het Klimaatverbond aan een onderzoek naar de kansen voor een maatschappelijke </a:t>
            </a:r>
            <a:r>
              <a:rPr lang="nl-NL" dirty="0" err="1"/>
              <a:t>energiedienstenorganisatie</a:t>
            </a:r>
            <a:r>
              <a:rPr lang="nl-NL" dirty="0"/>
              <a:t>. Hij licht het onderzoek kort toe. Het  onderzoek, dat loopt in een tiental gemeenten, kijkt naar hoe mensen ontzorgd kunnen worden bij de verduurzaming van hun woning. Zowel qua plan, uitvoering als financiering. Voor dit onderzoek zoekt David mensen die geïnterviewd willen worden over hulp bij de verduurzaming. Els en Bennie willen geïnterviewd worden. David zoekt nog meer mensen die willen meewerken aan een interview. Wil jij dat? Meld je dan aan bij David Willemsen: xsd@xs4all.nl. Er komt ook een oproep doen in de nieuwsbrief.</a:t>
            </a:r>
          </a:p>
          <a:p>
            <a:r>
              <a:rPr lang="nl-NL" dirty="0"/>
              <a:t>Alvast wat noties vanuit de Buurtwerkgroep: </a:t>
            </a:r>
          </a:p>
          <a:p>
            <a:pPr marL="171450" indent="-171450">
              <a:buClr>
                <a:srgbClr val="94C11F"/>
              </a:buClr>
              <a:buFont typeface="Arial" panose="020B0604020202020204" pitchFamily="34" charset="0"/>
              <a:buChar char="•"/>
            </a:pPr>
            <a:r>
              <a:rPr lang="nl-NL" dirty="0"/>
              <a:t>Er is behoefte aan betrouwbare organisatie(s). Aan goed en eerlijk advies. Bijvoorbeeld ook second </a:t>
            </a:r>
            <a:r>
              <a:rPr lang="nl-NL" dirty="0" err="1"/>
              <a:t>opinions</a:t>
            </a:r>
            <a:r>
              <a:rPr lang="nl-NL" dirty="0"/>
              <a:t> inbouwen. </a:t>
            </a:r>
          </a:p>
          <a:p>
            <a:pPr marL="171450" indent="-171450">
              <a:buClr>
                <a:srgbClr val="94C11F"/>
              </a:buClr>
              <a:buFont typeface="Arial" panose="020B0604020202020204" pitchFamily="34" charset="0"/>
              <a:buChar char="•"/>
            </a:pPr>
            <a:r>
              <a:rPr lang="nl-NL" dirty="0"/>
              <a:t>Er is behoefte aan goede, betrouwbare, eerlijke aannemers en installateurs.</a:t>
            </a:r>
          </a:p>
          <a:p>
            <a:pPr marL="171450" indent="-171450">
              <a:buClr>
                <a:srgbClr val="94C11F"/>
              </a:buClr>
              <a:buFont typeface="Arial" panose="020B0604020202020204" pitchFamily="34" charset="0"/>
              <a:buChar char="•"/>
            </a:pPr>
            <a:r>
              <a:rPr lang="nl-NL" dirty="0"/>
              <a:t>Er is behoefte aan hulp bij aanvraag en gebruik van subsidie en financieringsregelingen.</a:t>
            </a:r>
          </a:p>
        </p:txBody>
      </p:sp>
      <p:sp>
        <p:nvSpPr>
          <p:cNvPr id="39" name="Tijdelijke aanduiding voor tekst 38">
            <a:extLst>
              <a:ext uri="{FF2B5EF4-FFF2-40B4-BE49-F238E27FC236}">
                <a16:creationId xmlns:a16="http://schemas.microsoft.com/office/drawing/2014/main" id="{98653F03-ADF1-43B3-8273-DEDB98A3F65F}"/>
              </a:ext>
            </a:extLst>
          </p:cNvPr>
          <p:cNvSpPr>
            <a:spLocks noGrp="1"/>
          </p:cNvSpPr>
          <p:nvPr>
            <p:ph type="body" sz="quarter" idx="22"/>
          </p:nvPr>
        </p:nvSpPr>
        <p:spPr>
          <a:xfrm>
            <a:off x="868916" y="4940120"/>
            <a:ext cx="5804430" cy="4523966"/>
          </a:xfrm>
        </p:spPr>
        <p:txBody>
          <a:bodyPr/>
          <a:lstStyle/>
          <a:p>
            <a:r>
              <a:rPr lang="nl-NL" b="1" dirty="0">
                <a:solidFill>
                  <a:srgbClr val="009FE3"/>
                </a:solidFill>
              </a:rPr>
              <a:t>Deelwerkgroep Duurzaamheidsmarkt 8 oktober</a:t>
            </a:r>
          </a:p>
          <a:p>
            <a:r>
              <a:rPr lang="nl-NL" i="1" dirty="0"/>
              <a:t>Patrick, Alie, Bennie, Luc, Carla </a:t>
            </a:r>
          </a:p>
          <a:p>
            <a:endParaRPr lang="nl-NL" dirty="0"/>
          </a:p>
          <a:p>
            <a:r>
              <a:rPr lang="nl-NL" b="1" dirty="0"/>
              <a:t>Plaats, tijd en deelnemers</a:t>
            </a:r>
          </a:p>
          <a:p>
            <a:r>
              <a:rPr lang="nl-NL" dirty="0"/>
              <a:t>Er zijn al behoorlijk wat organisaties benaderd om mee te doen met de duurzaamheidsmarkt en de reacties zijn over het algemeen enthousiast! Locatie wordt basisschool ’t Loo. Tijd: van 10.30 tot 15.30 uur. </a:t>
            </a:r>
          </a:p>
          <a:p>
            <a:r>
              <a:rPr lang="nl-NL" dirty="0"/>
              <a:t>Iedereen is welkom op de duurzaamheidsmarkt, die interessant is voor iedereen uit Zelhem en omstreken. </a:t>
            </a:r>
          </a:p>
          <a:p>
            <a:endParaRPr lang="nl-NL" dirty="0"/>
          </a:p>
          <a:p>
            <a:r>
              <a:rPr lang="nl-NL" b="1" dirty="0"/>
              <a:t>Naam</a:t>
            </a:r>
          </a:p>
          <a:p>
            <a:r>
              <a:rPr lang="nl-NL" dirty="0"/>
              <a:t>Vraag: Is de naam duurzaamheidsmarkt wel duidelijk genoeg, want het is voornamelijk een informatiemarkt. Bijvoorbeeld: Duurzaamheidsmarkt 8 oktober</a:t>
            </a:r>
          </a:p>
          <a:p>
            <a:r>
              <a:rPr lang="nl-NL" dirty="0"/>
              <a:t>goede informatie, gezellige middag</a:t>
            </a:r>
          </a:p>
          <a:p>
            <a:endParaRPr lang="nl-NL" dirty="0"/>
          </a:p>
          <a:p>
            <a:r>
              <a:rPr lang="nl-NL" b="1" dirty="0"/>
              <a:t>Hulp gezocht</a:t>
            </a:r>
          </a:p>
          <a:p>
            <a:r>
              <a:rPr lang="nl-NL" dirty="0"/>
              <a:t>We zoeken nog mensen die willen helpen met het organiseren, vooraf en op de dag zelf. Als je dat leuk vindt, of zelf een leuk idee hebt voor een kraampje meld je dan aan bij Luc Jansen van de gemeente: l.jansen@bronckhorst.nl.</a:t>
            </a:r>
          </a:p>
          <a:p>
            <a:r>
              <a:rPr lang="nl-NL" dirty="0"/>
              <a:t>Denk bijvoorbeeld aan het organiseren van een ruiltafel, een activiteit met kinderen (bijvoorbeeld </a:t>
            </a:r>
            <a:r>
              <a:rPr lang="nl-NL" dirty="0" err="1"/>
              <a:t>insektenhotelletjes</a:t>
            </a:r>
            <a:r>
              <a:rPr lang="nl-NL" dirty="0"/>
              <a:t> of mezenbollen maken), een kraam waarin buurtgenoten die al veel hebben gedaan aan verduurzaming van hun huis of tuin vertellen over hun ervaringen. Els benadert een buurman die al veel in huis en tuin heeft gedaan. </a:t>
            </a:r>
          </a:p>
        </p:txBody>
      </p:sp>
      <p:sp>
        <p:nvSpPr>
          <p:cNvPr id="32" name="Tekstvak 31">
            <a:extLst>
              <a:ext uri="{FF2B5EF4-FFF2-40B4-BE49-F238E27FC236}">
                <a16:creationId xmlns:a16="http://schemas.microsoft.com/office/drawing/2014/main" id="{1ACC90A1-8B09-47FC-99BE-8AF6B18AD8E8}"/>
              </a:ext>
            </a:extLst>
          </p:cNvPr>
          <p:cNvSpPr txBox="1"/>
          <p:nvPr/>
        </p:nvSpPr>
        <p:spPr>
          <a:xfrm rot="5400000">
            <a:off x="5297972" y="6912320"/>
            <a:ext cx="3816000" cy="169277"/>
          </a:xfrm>
          <a:prstGeom prst="rect">
            <a:avLst/>
          </a:prstGeom>
          <a:noFill/>
        </p:spPr>
        <p:txBody>
          <a:bodyPr wrap="square" lIns="0" tIns="0" rIns="0" bIns="0" rtlCol="0">
            <a:spAutoFit/>
          </a:bodyPr>
          <a:lstStyle/>
          <a:p>
            <a:r>
              <a:rPr lang="nl-NL" sz="1100" b="1" dirty="0">
                <a:solidFill>
                  <a:srgbClr val="503078"/>
                </a:solidFill>
              </a:rPr>
              <a:t>www.op-morgen.nl </a:t>
            </a:r>
          </a:p>
        </p:txBody>
      </p:sp>
      <p:cxnSp>
        <p:nvCxnSpPr>
          <p:cNvPr id="11" name="Rechte verbindingslijn 10">
            <a:extLst>
              <a:ext uri="{FF2B5EF4-FFF2-40B4-BE49-F238E27FC236}">
                <a16:creationId xmlns:a16="http://schemas.microsoft.com/office/drawing/2014/main" id="{D0563B4C-FDF4-4A38-B0E9-4B299A988322}"/>
              </a:ext>
            </a:extLst>
          </p:cNvPr>
          <p:cNvCxnSpPr>
            <a:cxnSpLocks/>
          </p:cNvCxnSpPr>
          <p:nvPr/>
        </p:nvCxnSpPr>
        <p:spPr>
          <a:xfrm flipH="1">
            <a:off x="2884393" y="9904798"/>
            <a:ext cx="3788953" cy="0"/>
          </a:xfrm>
          <a:prstGeom prst="line">
            <a:avLst/>
          </a:prstGeom>
          <a:ln w="38100" cap="rnd">
            <a:solidFill>
              <a:srgbClr val="009FE3"/>
            </a:solidFill>
            <a:prstDash val="sysDot"/>
          </a:ln>
        </p:spPr>
        <p:style>
          <a:lnRef idx="1">
            <a:schemeClr val="accent1"/>
          </a:lnRef>
          <a:fillRef idx="0">
            <a:schemeClr val="accent1"/>
          </a:fillRef>
          <a:effectRef idx="0">
            <a:schemeClr val="accent1"/>
          </a:effectRef>
          <a:fontRef idx="minor">
            <a:schemeClr val="tx1"/>
          </a:fontRef>
        </p:style>
      </p:cxnSp>
      <p:pic>
        <p:nvPicPr>
          <p:cNvPr id="4" name="Afbeelding 3">
            <a:extLst>
              <a:ext uri="{FF2B5EF4-FFF2-40B4-BE49-F238E27FC236}">
                <a16:creationId xmlns:a16="http://schemas.microsoft.com/office/drawing/2014/main" id="{1409C1DB-A118-49E0-A652-13CD3CCEED9D}"/>
              </a:ext>
            </a:extLst>
          </p:cNvPr>
          <p:cNvPicPr>
            <a:picLocks noChangeAspect="1"/>
          </p:cNvPicPr>
          <p:nvPr/>
        </p:nvPicPr>
        <p:blipFill>
          <a:blip r:embed="rId3"/>
          <a:stretch>
            <a:fillRect/>
          </a:stretch>
        </p:blipFill>
        <p:spPr>
          <a:xfrm>
            <a:off x="877622" y="9401360"/>
            <a:ext cx="2006770" cy="796581"/>
          </a:xfrm>
          <a:prstGeom prst="rect">
            <a:avLst/>
          </a:prstGeom>
        </p:spPr>
      </p:pic>
      <p:sp>
        <p:nvSpPr>
          <p:cNvPr id="12" name="Rechthoek 11">
            <a:extLst>
              <a:ext uri="{FF2B5EF4-FFF2-40B4-BE49-F238E27FC236}">
                <a16:creationId xmlns:a16="http://schemas.microsoft.com/office/drawing/2014/main" id="{8C202C4E-D135-4903-8E0E-916AF645F85F}"/>
              </a:ext>
            </a:extLst>
          </p:cNvPr>
          <p:cNvSpPr/>
          <p:nvPr/>
        </p:nvSpPr>
        <p:spPr>
          <a:xfrm>
            <a:off x="7121333" y="4049487"/>
            <a:ext cx="106780" cy="870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6" name="Rechte verbindingslijn 5">
            <a:extLst>
              <a:ext uri="{FF2B5EF4-FFF2-40B4-BE49-F238E27FC236}">
                <a16:creationId xmlns:a16="http://schemas.microsoft.com/office/drawing/2014/main" id="{CF30DF69-E045-4A3D-87C7-37B968BA457D}"/>
              </a:ext>
            </a:extLst>
          </p:cNvPr>
          <p:cNvCxnSpPr>
            <a:cxnSpLocks/>
          </p:cNvCxnSpPr>
          <p:nvPr/>
        </p:nvCxnSpPr>
        <p:spPr>
          <a:xfrm>
            <a:off x="7184568" y="4127863"/>
            <a:ext cx="0" cy="775063"/>
          </a:xfrm>
          <a:prstGeom prst="line">
            <a:avLst/>
          </a:prstGeom>
          <a:ln w="38100">
            <a:solidFill>
              <a:srgbClr val="009FE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770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6DE90C2E-8B67-5216-46AB-1D95F1C80046}"/>
              </a:ext>
            </a:extLst>
          </p:cNvPr>
          <p:cNvPicPr>
            <a:picLocks noChangeAspect="1"/>
          </p:cNvPicPr>
          <p:nvPr/>
        </p:nvPicPr>
        <p:blipFill>
          <a:blip r:embed="rId2"/>
          <a:stretch>
            <a:fillRect/>
          </a:stretch>
        </p:blipFill>
        <p:spPr>
          <a:xfrm>
            <a:off x="2874547" y="6508295"/>
            <a:ext cx="4300176" cy="3300676"/>
          </a:xfrm>
          <a:prstGeom prst="rect">
            <a:avLst/>
          </a:prstGeom>
        </p:spPr>
      </p:pic>
      <p:pic>
        <p:nvPicPr>
          <p:cNvPr id="15" name="Tijdelijke aanduiding voor afbeelding 14" descr="Afbeelding met boom, buiten, lucht, gras&#10;&#10;Automatisch gegenereerde beschrijving">
            <a:extLst>
              <a:ext uri="{FF2B5EF4-FFF2-40B4-BE49-F238E27FC236}">
                <a16:creationId xmlns:a16="http://schemas.microsoft.com/office/drawing/2014/main" id="{7E10C3B0-10F3-4EB1-90DF-A0C560D6322E}"/>
              </a:ext>
            </a:extLst>
          </p:cNvPr>
          <p:cNvPicPr>
            <a:picLocks noGrp="1" noChangeAspect="1"/>
          </p:cNvPicPr>
          <p:nvPr>
            <p:ph type="pic" sz="quarter" idx="18"/>
          </p:nvPr>
        </p:nvPicPr>
        <p:blipFill>
          <a:blip r:embed="rId3" cstate="print">
            <a:extLst>
              <a:ext uri="{28A0092B-C50C-407E-A947-70E740481C1C}">
                <a14:useLocalDpi xmlns:a14="http://schemas.microsoft.com/office/drawing/2010/main" val="0"/>
              </a:ext>
            </a:extLst>
          </a:blip>
          <a:srcRect l="10795" r="10795"/>
          <a:stretch>
            <a:fillRect/>
          </a:stretch>
        </p:blipFill>
        <p:spPr/>
      </p:pic>
      <p:sp>
        <p:nvSpPr>
          <p:cNvPr id="39" name="Tijdelijke aanduiding voor tekst 38">
            <a:extLst>
              <a:ext uri="{FF2B5EF4-FFF2-40B4-BE49-F238E27FC236}">
                <a16:creationId xmlns:a16="http://schemas.microsoft.com/office/drawing/2014/main" id="{98653F03-ADF1-43B3-8273-DEDB98A3F65F}"/>
              </a:ext>
            </a:extLst>
          </p:cNvPr>
          <p:cNvSpPr>
            <a:spLocks noGrp="1"/>
          </p:cNvSpPr>
          <p:nvPr>
            <p:ph type="body" sz="quarter" idx="22"/>
          </p:nvPr>
        </p:nvSpPr>
        <p:spPr>
          <a:xfrm>
            <a:off x="877623" y="1881965"/>
            <a:ext cx="5804430" cy="4424116"/>
          </a:xfrm>
        </p:spPr>
        <p:txBody>
          <a:bodyPr/>
          <a:lstStyle/>
          <a:p>
            <a:r>
              <a:rPr lang="nl-NL" b="1" dirty="0"/>
              <a:t>Praktische afspraken</a:t>
            </a:r>
          </a:p>
          <a:p>
            <a:r>
              <a:rPr lang="nl-NL" dirty="0"/>
              <a:t>Michel controleert wie contactpersoon is van de marktvereniging voor het geval we eventueel kraampjes nodig hebben.</a:t>
            </a:r>
          </a:p>
          <a:p>
            <a:r>
              <a:rPr lang="nl-NL" dirty="0"/>
              <a:t>Patrick vraagt aan de school ook of het mogelijk is om de duurzaamheidsmarkt te verbinden met het lesprogramma. En ook om een tekenwedstrijd met de kinderen te organiseren (teken de Bloemenbuurt van de Toekomst).</a:t>
            </a:r>
          </a:p>
          <a:p>
            <a:r>
              <a:rPr lang="nl-NL" dirty="0"/>
              <a:t>Luc controleert of er vergunning nodig is.</a:t>
            </a:r>
          </a:p>
          <a:p>
            <a:endParaRPr lang="nl-NL" dirty="0"/>
          </a:p>
          <a:p>
            <a:r>
              <a:rPr lang="nl-NL" b="1" dirty="0"/>
              <a:t>Nieuwsbrief</a:t>
            </a:r>
          </a:p>
          <a:p>
            <a:r>
              <a:rPr lang="nl-NL" dirty="0"/>
              <a:t>Voor de zomer sturen we nog een nieuwsbrief uit. Er is niet veel animo voor het zelf rondbrengen. We kiezen deze keer voor een digitale nieuwsbrief naar iedereen van wie we emailadressen hebben (ook de deelnemers eerste bewonersavonden).</a:t>
            </a:r>
          </a:p>
          <a:p>
            <a:endParaRPr lang="nl-NL" dirty="0"/>
          </a:p>
          <a:p>
            <a:r>
              <a:rPr lang="nl-NL" dirty="0"/>
              <a:t>In september zorgen we dat de uitnodiging voor de duurzaamheidsmarkt wel huis-aan-huis wordt verspreid. Ook in Contact, radio Ideaal. Zorgen dat de nieuwsbrieven goed vindbaar zijn op </a:t>
            </a:r>
            <a:r>
              <a:rPr lang="nl-NL" dirty="0" err="1"/>
              <a:t>Op</a:t>
            </a:r>
            <a:r>
              <a:rPr lang="nl-NL" dirty="0"/>
              <a:t> Morgen. </a:t>
            </a:r>
          </a:p>
          <a:p>
            <a:endParaRPr lang="nl-NL" dirty="0"/>
          </a:p>
          <a:p>
            <a:r>
              <a:rPr lang="nl-NL" dirty="0"/>
              <a:t>Vraag: Is er nog nieuws te melden vanuit </a:t>
            </a:r>
            <a:r>
              <a:rPr lang="nl-NL" dirty="0" err="1"/>
              <a:t>ProWonen</a:t>
            </a:r>
            <a:r>
              <a:rPr lang="nl-NL" dirty="0"/>
              <a:t>? Zou leuk zijn als er in de nieuwsbrief ook iets interessants is voor huurders.</a:t>
            </a:r>
          </a:p>
          <a:p>
            <a:endParaRPr lang="nl-NL" dirty="0"/>
          </a:p>
          <a:p>
            <a:r>
              <a:rPr lang="nl-NL" dirty="0"/>
              <a:t>De gemeente gaat </a:t>
            </a:r>
            <a:r>
              <a:rPr lang="nl-NL" dirty="0" err="1"/>
              <a:t>energiebespaarcoach</a:t>
            </a:r>
            <a:r>
              <a:rPr lang="nl-NL" dirty="0"/>
              <a:t>/klusjesman aannemen die kleine klussen gaat doen voor maximaal 270 huishoudens in de gemeente</a:t>
            </a:r>
          </a:p>
          <a:p>
            <a:endParaRPr lang="nl-NL" dirty="0"/>
          </a:p>
        </p:txBody>
      </p:sp>
      <p:sp>
        <p:nvSpPr>
          <p:cNvPr id="32" name="Tekstvak 31">
            <a:extLst>
              <a:ext uri="{FF2B5EF4-FFF2-40B4-BE49-F238E27FC236}">
                <a16:creationId xmlns:a16="http://schemas.microsoft.com/office/drawing/2014/main" id="{1ACC90A1-8B09-47FC-99BE-8AF6B18AD8E8}"/>
              </a:ext>
            </a:extLst>
          </p:cNvPr>
          <p:cNvSpPr txBox="1"/>
          <p:nvPr/>
        </p:nvSpPr>
        <p:spPr>
          <a:xfrm rot="5400000">
            <a:off x="5297972" y="6912320"/>
            <a:ext cx="3816000" cy="169277"/>
          </a:xfrm>
          <a:prstGeom prst="rect">
            <a:avLst/>
          </a:prstGeom>
          <a:noFill/>
        </p:spPr>
        <p:txBody>
          <a:bodyPr wrap="square" lIns="0" tIns="0" rIns="0" bIns="0" rtlCol="0">
            <a:spAutoFit/>
          </a:bodyPr>
          <a:lstStyle/>
          <a:p>
            <a:r>
              <a:rPr lang="nl-NL" sz="1100" b="1" dirty="0">
                <a:solidFill>
                  <a:srgbClr val="503078"/>
                </a:solidFill>
              </a:rPr>
              <a:t>www.op-morgen.nl </a:t>
            </a:r>
          </a:p>
        </p:txBody>
      </p:sp>
      <p:cxnSp>
        <p:nvCxnSpPr>
          <p:cNvPr id="11" name="Rechte verbindingslijn 10">
            <a:extLst>
              <a:ext uri="{FF2B5EF4-FFF2-40B4-BE49-F238E27FC236}">
                <a16:creationId xmlns:a16="http://schemas.microsoft.com/office/drawing/2014/main" id="{D0563B4C-FDF4-4A38-B0E9-4B299A988322}"/>
              </a:ext>
            </a:extLst>
          </p:cNvPr>
          <p:cNvCxnSpPr>
            <a:cxnSpLocks/>
          </p:cNvCxnSpPr>
          <p:nvPr/>
        </p:nvCxnSpPr>
        <p:spPr>
          <a:xfrm flipH="1">
            <a:off x="2884393" y="9904798"/>
            <a:ext cx="3788953" cy="0"/>
          </a:xfrm>
          <a:prstGeom prst="line">
            <a:avLst/>
          </a:prstGeom>
          <a:ln w="38100" cap="rnd">
            <a:solidFill>
              <a:srgbClr val="009FE3"/>
            </a:solidFill>
            <a:prstDash val="sysDot"/>
          </a:ln>
        </p:spPr>
        <p:style>
          <a:lnRef idx="1">
            <a:schemeClr val="accent1"/>
          </a:lnRef>
          <a:fillRef idx="0">
            <a:schemeClr val="accent1"/>
          </a:fillRef>
          <a:effectRef idx="0">
            <a:schemeClr val="accent1"/>
          </a:effectRef>
          <a:fontRef idx="minor">
            <a:schemeClr val="tx1"/>
          </a:fontRef>
        </p:style>
      </p:cxnSp>
      <p:pic>
        <p:nvPicPr>
          <p:cNvPr id="4" name="Afbeelding 3">
            <a:extLst>
              <a:ext uri="{FF2B5EF4-FFF2-40B4-BE49-F238E27FC236}">
                <a16:creationId xmlns:a16="http://schemas.microsoft.com/office/drawing/2014/main" id="{1409C1DB-A118-49E0-A652-13CD3CCEED9D}"/>
              </a:ext>
            </a:extLst>
          </p:cNvPr>
          <p:cNvPicPr>
            <a:picLocks noChangeAspect="1"/>
          </p:cNvPicPr>
          <p:nvPr/>
        </p:nvPicPr>
        <p:blipFill>
          <a:blip r:embed="rId4"/>
          <a:stretch>
            <a:fillRect/>
          </a:stretch>
        </p:blipFill>
        <p:spPr>
          <a:xfrm>
            <a:off x="877622" y="9401360"/>
            <a:ext cx="2006770" cy="796581"/>
          </a:xfrm>
          <a:prstGeom prst="rect">
            <a:avLst/>
          </a:prstGeom>
        </p:spPr>
      </p:pic>
      <p:sp>
        <p:nvSpPr>
          <p:cNvPr id="12" name="Rechthoek 11">
            <a:extLst>
              <a:ext uri="{FF2B5EF4-FFF2-40B4-BE49-F238E27FC236}">
                <a16:creationId xmlns:a16="http://schemas.microsoft.com/office/drawing/2014/main" id="{8C202C4E-D135-4903-8E0E-916AF645F85F}"/>
              </a:ext>
            </a:extLst>
          </p:cNvPr>
          <p:cNvSpPr/>
          <p:nvPr/>
        </p:nvSpPr>
        <p:spPr>
          <a:xfrm>
            <a:off x="7121333" y="4049487"/>
            <a:ext cx="106780" cy="870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6" name="Rechte verbindingslijn 5">
            <a:extLst>
              <a:ext uri="{FF2B5EF4-FFF2-40B4-BE49-F238E27FC236}">
                <a16:creationId xmlns:a16="http://schemas.microsoft.com/office/drawing/2014/main" id="{CF30DF69-E045-4A3D-87C7-37B968BA457D}"/>
              </a:ext>
            </a:extLst>
          </p:cNvPr>
          <p:cNvCxnSpPr>
            <a:cxnSpLocks/>
          </p:cNvCxnSpPr>
          <p:nvPr/>
        </p:nvCxnSpPr>
        <p:spPr>
          <a:xfrm>
            <a:off x="7184568" y="4127863"/>
            <a:ext cx="0" cy="775063"/>
          </a:xfrm>
          <a:prstGeom prst="line">
            <a:avLst/>
          </a:prstGeom>
          <a:ln w="38100">
            <a:solidFill>
              <a:srgbClr val="009FE3"/>
            </a:solidFill>
          </a:ln>
        </p:spPr>
        <p:style>
          <a:lnRef idx="1">
            <a:schemeClr val="accent1"/>
          </a:lnRef>
          <a:fillRef idx="0">
            <a:schemeClr val="accent1"/>
          </a:fillRef>
          <a:effectRef idx="0">
            <a:schemeClr val="accent1"/>
          </a:effectRef>
          <a:fontRef idx="minor">
            <a:schemeClr val="tx1"/>
          </a:fontRef>
        </p:style>
      </p:cxnSp>
      <p:sp>
        <p:nvSpPr>
          <p:cNvPr id="37" name="Tijdelijke aanduiding voor tekst 7">
            <a:extLst>
              <a:ext uri="{FF2B5EF4-FFF2-40B4-BE49-F238E27FC236}">
                <a16:creationId xmlns:a16="http://schemas.microsoft.com/office/drawing/2014/main" id="{23BA0459-7DE2-4A15-9E46-8686729B27D9}"/>
              </a:ext>
            </a:extLst>
          </p:cNvPr>
          <p:cNvSpPr>
            <a:spLocks noGrp="1"/>
          </p:cNvSpPr>
          <p:nvPr/>
        </p:nvSpPr>
        <p:spPr>
          <a:xfrm flipH="1">
            <a:off x="877622" y="6306081"/>
            <a:ext cx="2052440" cy="2227263"/>
          </a:xfrm>
          <a:custGeom>
            <a:avLst/>
            <a:gdLst>
              <a:gd name="connsiteX0" fmla="*/ 246526 w 2052637"/>
              <a:gd name="connsiteY0" fmla="*/ 0 h 2227263"/>
              <a:gd name="connsiteX1" fmla="*/ 2052637 w 2052637"/>
              <a:gd name="connsiteY1" fmla="*/ 0 h 2227263"/>
              <a:gd name="connsiteX2" fmla="*/ 2052637 w 2052637"/>
              <a:gd name="connsiteY2" fmla="*/ 252484 h 2227263"/>
              <a:gd name="connsiteX3" fmla="*/ 2052637 w 2052637"/>
              <a:gd name="connsiteY3" fmla="*/ 425134 h 2227263"/>
              <a:gd name="connsiteX4" fmla="*/ 2052637 w 2052637"/>
              <a:gd name="connsiteY4" fmla="*/ 1801461 h 2227263"/>
              <a:gd name="connsiteX5" fmla="*/ 2052637 w 2052637"/>
              <a:gd name="connsiteY5" fmla="*/ 1974111 h 2227263"/>
              <a:gd name="connsiteX6" fmla="*/ 2052637 w 2052637"/>
              <a:gd name="connsiteY6" fmla="*/ 2227263 h 2227263"/>
              <a:gd name="connsiteX7" fmla="*/ 1799485 w 2052637"/>
              <a:gd name="connsiteY7" fmla="*/ 2227263 h 2227263"/>
              <a:gd name="connsiteX8" fmla="*/ 253152 w 2052637"/>
              <a:gd name="connsiteY8" fmla="*/ 2227263 h 2227263"/>
              <a:gd name="connsiteX9" fmla="*/ 0 w 2052637"/>
              <a:gd name="connsiteY9" fmla="*/ 2227263 h 2227263"/>
              <a:gd name="connsiteX10" fmla="*/ 0 w 2052637"/>
              <a:gd name="connsiteY10" fmla="*/ 1974111 h 2227263"/>
              <a:gd name="connsiteX11" fmla="*/ 0 w 2052637"/>
              <a:gd name="connsiteY11" fmla="*/ 425134 h 2227263"/>
              <a:gd name="connsiteX12" fmla="*/ 0 w 2052637"/>
              <a:gd name="connsiteY12" fmla="*/ 252484 h 2227263"/>
              <a:gd name="connsiteX13" fmla="*/ 202133 w 2052637"/>
              <a:gd name="connsiteY13" fmla="*/ 4475 h 2227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52637" h="2227263">
                <a:moveTo>
                  <a:pt x="246526" y="0"/>
                </a:moveTo>
                <a:lnTo>
                  <a:pt x="2052637" y="0"/>
                </a:lnTo>
                <a:lnTo>
                  <a:pt x="2052637" y="252484"/>
                </a:lnTo>
                <a:lnTo>
                  <a:pt x="2052637" y="425134"/>
                </a:lnTo>
                <a:lnTo>
                  <a:pt x="2052637" y="1801461"/>
                </a:lnTo>
                <a:lnTo>
                  <a:pt x="2052637" y="1974111"/>
                </a:lnTo>
                <a:lnTo>
                  <a:pt x="2052637" y="2227263"/>
                </a:lnTo>
                <a:lnTo>
                  <a:pt x="1799485" y="2227263"/>
                </a:lnTo>
                <a:lnTo>
                  <a:pt x="253152" y="2227263"/>
                </a:lnTo>
                <a:lnTo>
                  <a:pt x="0" y="2227263"/>
                </a:lnTo>
                <a:lnTo>
                  <a:pt x="0" y="1974111"/>
                </a:lnTo>
                <a:lnTo>
                  <a:pt x="0" y="425134"/>
                </a:lnTo>
                <a:lnTo>
                  <a:pt x="0" y="252484"/>
                </a:lnTo>
                <a:cubicBezTo>
                  <a:pt x="0" y="130149"/>
                  <a:pt x="86776" y="28081"/>
                  <a:pt x="202133" y="4475"/>
                </a:cubicBezTo>
                <a:close/>
              </a:path>
            </a:pathLst>
          </a:custGeom>
          <a:solidFill>
            <a:srgbClr val="94C11F"/>
          </a:solidFill>
          <a:ln>
            <a:noFill/>
          </a:ln>
        </p:spPr>
        <p:txBody>
          <a:bodyPr vert="horz" wrap="square" lIns="180000" tIns="144000" rIns="180000" bIns="144000" rtlCol="0">
            <a:noAutofit/>
          </a:bodyPr>
          <a:lstStyle>
            <a:lvl1pPr marL="0" indent="0" algn="l" defTabSz="400984" rtl="0" eaLnBrk="1" latinLnBrk="0" hangingPunct="1">
              <a:lnSpc>
                <a:spcPct val="114000"/>
              </a:lnSpc>
              <a:spcBef>
                <a:spcPts val="0"/>
              </a:spcBef>
              <a:buClr>
                <a:schemeClr val="accent2"/>
              </a:buClr>
              <a:buSzPct val="105000"/>
              <a:buFont typeface="Wingdings" panose="05000000000000000000" pitchFamily="2" charset="2"/>
              <a:buNone/>
              <a:defRPr sz="1000" b="0" kern="1200">
                <a:solidFill>
                  <a:schemeClr val="bg1"/>
                </a:solidFill>
                <a:latin typeface="+mn-lt"/>
                <a:ea typeface="+mn-ea"/>
                <a:cs typeface="+mn-cs"/>
              </a:defRPr>
            </a:lvl1pPr>
            <a:lvl2pPr marL="173655" indent="-173655" algn="l" defTabSz="400984" rtl="0" eaLnBrk="1" latinLnBrk="0" hangingPunct="1">
              <a:lnSpc>
                <a:spcPct val="114000"/>
              </a:lnSpc>
              <a:spcBef>
                <a:spcPts val="0"/>
              </a:spcBef>
              <a:buClr>
                <a:schemeClr val="bg1"/>
              </a:buClr>
              <a:buSzPct val="85000"/>
              <a:buFont typeface="Wingdings" panose="05000000000000000000" pitchFamily="2" charset="2"/>
              <a:buChar char="n"/>
              <a:defRPr sz="1000" b="0" kern="1200">
                <a:solidFill>
                  <a:schemeClr val="bg1"/>
                </a:solidFill>
                <a:latin typeface="+mn-lt"/>
                <a:ea typeface="+mn-ea"/>
                <a:cs typeface="+mn-cs"/>
              </a:defRPr>
            </a:lvl2pPr>
            <a:lvl3pPr marL="0" indent="0" algn="l" defTabSz="400984" rtl="0" eaLnBrk="1" latinLnBrk="0" hangingPunct="1">
              <a:lnSpc>
                <a:spcPct val="114000"/>
              </a:lnSpc>
              <a:spcBef>
                <a:spcPts val="0"/>
              </a:spcBef>
              <a:buClr>
                <a:schemeClr val="accent2"/>
              </a:buClr>
              <a:buSzPct val="105000"/>
              <a:buFont typeface="Wingdings" panose="05000000000000000000" pitchFamily="2" charset="2"/>
              <a:buNone/>
              <a:defRPr sz="1000" b="1" kern="1200">
                <a:solidFill>
                  <a:schemeClr val="bg1"/>
                </a:solidFill>
                <a:latin typeface="+mn-lt"/>
                <a:ea typeface="+mn-ea"/>
                <a:cs typeface="+mn-cs"/>
              </a:defRPr>
            </a:lvl3pPr>
            <a:lvl4pPr marL="0" indent="0" algn="l" defTabSz="400984" rtl="0" eaLnBrk="1" latinLnBrk="0" hangingPunct="1">
              <a:lnSpc>
                <a:spcPct val="114000"/>
              </a:lnSpc>
              <a:spcBef>
                <a:spcPts val="0"/>
              </a:spcBef>
              <a:buClr>
                <a:schemeClr val="accent2"/>
              </a:buClr>
              <a:buSzPct val="85000"/>
              <a:buFont typeface="Wingdings" panose="05000000000000000000" pitchFamily="2" charset="2"/>
              <a:buNone/>
              <a:defRPr sz="1000" b="0" kern="1200">
                <a:solidFill>
                  <a:schemeClr val="bg1"/>
                </a:solidFill>
                <a:latin typeface="+mn-lt"/>
                <a:ea typeface="+mn-ea"/>
                <a:cs typeface="+mn-cs"/>
              </a:defRPr>
            </a:lvl4pPr>
            <a:lvl5pPr marL="0" indent="0" algn="l" defTabSz="400984" rtl="0" eaLnBrk="1" latinLnBrk="0" hangingPunct="1">
              <a:lnSpc>
                <a:spcPct val="114000"/>
              </a:lnSpc>
              <a:spcBef>
                <a:spcPts val="0"/>
              </a:spcBef>
              <a:buClr>
                <a:schemeClr val="accent2"/>
              </a:buClr>
              <a:buFont typeface="Wingdings 2" panose="05020102010507070707" pitchFamily="18" charset="2"/>
              <a:buNone/>
              <a:defRPr sz="1000" b="0" kern="1200">
                <a:solidFill>
                  <a:schemeClr val="bg1"/>
                </a:solidFill>
                <a:latin typeface="+mn-lt"/>
                <a:ea typeface="+mn-ea"/>
                <a:cs typeface="+mn-cs"/>
              </a:defRPr>
            </a:lvl5pPr>
            <a:lvl6pPr marL="1102707" indent="-100246" algn="l" defTabSz="400984" rtl="0" eaLnBrk="1" latinLnBrk="0" hangingPunct="1">
              <a:lnSpc>
                <a:spcPct val="90000"/>
              </a:lnSpc>
              <a:spcBef>
                <a:spcPts val="219"/>
              </a:spcBef>
              <a:buFont typeface="Arial" panose="020B0604020202020204" pitchFamily="34" charset="0"/>
              <a:buChar char="•"/>
              <a:defRPr sz="789" kern="1200">
                <a:solidFill>
                  <a:schemeClr val="tx1"/>
                </a:solidFill>
                <a:latin typeface="+mn-lt"/>
                <a:ea typeface="+mn-ea"/>
                <a:cs typeface="+mn-cs"/>
              </a:defRPr>
            </a:lvl6pPr>
            <a:lvl7pPr marL="1303199" indent="-100246" algn="l" defTabSz="400984" rtl="0" eaLnBrk="1" latinLnBrk="0" hangingPunct="1">
              <a:lnSpc>
                <a:spcPct val="90000"/>
              </a:lnSpc>
              <a:spcBef>
                <a:spcPts val="219"/>
              </a:spcBef>
              <a:buFont typeface="Arial" panose="020B0604020202020204" pitchFamily="34" charset="0"/>
              <a:buChar char="•"/>
              <a:defRPr sz="789" kern="1200">
                <a:solidFill>
                  <a:schemeClr val="tx1"/>
                </a:solidFill>
                <a:latin typeface="+mn-lt"/>
                <a:ea typeface="+mn-ea"/>
                <a:cs typeface="+mn-cs"/>
              </a:defRPr>
            </a:lvl7pPr>
            <a:lvl8pPr marL="1503692" indent="-100246" algn="l" defTabSz="400984" rtl="0" eaLnBrk="1" latinLnBrk="0" hangingPunct="1">
              <a:lnSpc>
                <a:spcPct val="90000"/>
              </a:lnSpc>
              <a:spcBef>
                <a:spcPts val="219"/>
              </a:spcBef>
              <a:buFont typeface="Arial" panose="020B0604020202020204" pitchFamily="34" charset="0"/>
              <a:buChar char="•"/>
              <a:defRPr sz="789" kern="1200">
                <a:solidFill>
                  <a:schemeClr val="tx1"/>
                </a:solidFill>
                <a:latin typeface="+mn-lt"/>
                <a:ea typeface="+mn-ea"/>
                <a:cs typeface="+mn-cs"/>
              </a:defRPr>
            </a:lvl8pPr>
            <a:lvl9pPr marL="1704184" indent="-100246" algn="l" defTabSz="400984" rtl="0" eaLnBrk="1" latinLnBrk="0" hangingPunct="1">
              <a:lnSpc>
                <a:spcPct val="90000"/>
              </a:lnSpc>
              <a:spcBef>
                <a:spcPts val="219"/>
              </a:spcBef>
              <a:buFont typeface="Arial" panose="020B0604020202020204" pitchFamily="34" charset="0"/>
              <a:buChar char="•"/>
              <a:defRPr sz="789" kern="1200">
                <a:solidFill>
                  <a:schemeClr val="tx1"/>
                </a:solidFill>
                <a:latin typeface="+mn-lt"/>
                <a:ea typeface="+mn-ea"/>
                <a:cs typeface="+mn-cs"/>
              </a:defRPr>
            </a:lvl9pPr>
          </a:lstStyle>
          <a:p>
            <a:r>
              <a:rPr lang="nl-NL" sz="1400" dirty="0">
                <a:latin typeface="Roboto Slab" pitchFamily="2" charset="0"/>
                <a:ea typeface="Roboto Slab" pitchFamily="2" charset="0"/>
              </a:rPr>
              <a:t>Volgende bijeenkomst Buurtwerkgroep:</a:t>
            </a:r>
          </a:p>
          <a:p>
            <a:endParaRPr lang="nl-NL" dirty="0"/>
          </a:p>
          <a:p>
            <a:r>
              <a:rPr lang="nl-NL" dirty="0"/>
              <a:t>Datum: Dinsdag 16 augustus</a:t>
            </a:r>
          </a:p>
          <a:p>
            <a:r>
              <a:rPr lang="nl-NL" dirty="0"/>
              <a:t>Tijd: 19.30 – 21.00 uur</a:t>
            </a:r>
          </a:p>
          <a:p>
            <a:r>
              <a:rPr lang="nl-NL" dirty="0"/>
              <a:t>Locatie: Zonnekamp</a:t>
            </a:r>
          </a:p>
        </p:txBody>
      </p:sp>
    </p:spTree>
    <p:extLst>
      <p:ext uri="{BB962C8B-B14F-4D97-AF65-F5344CB8AC3E}">
        <p14:creationId xmlns:p14="http://schemas.microsoft.com/office/powerpoint/2010/main" val="1751658427"/>
      </p:ext>
    </p:extLst>
  </p:cSld>
  <p:clrMapOvr>
    <a:masterClrMapping/>
  </p:clrMapOvr>
</p:sld>
</file>

<file path=ppt/theme/theme1.xml><?xml version="1.0" encoding="utf-8"?>
<a:theme xmlns:a="http://schemas.openxmlformats.org/drawingml/2006/main" name="Flyer A4">
  <a:themeElements>
    <a:clrScheme name="Aangepast 6">
      <a:dk1>
        <a:sysClr val="windowText" lastClr="000000"/>
      </a:dk1>
      <a:lt1>
        <a:sysClr val="window" lastClr="FFFFFF"/>
      </a:lt1>
      <a:dk2>
        <a:srgbClr val="392772"/>
      </a:dk2>
      <a:lt2>
        <a:srgbClr val="ECECEC"/>
      </a:lt2>
      <a:accent1>
        <a:srgbClr val="392772"/>
      </a:accent1>
      <a:accent2>
        <a:srgbClr val="E6007E"/>
      </a:accent2>
      <a:accent3>
        <a:srgbClr val="D0C0A7"/>
      </a:accent3>
      <a:accent4>
        <a:srgbClr val="392772"/>
      </a:accent4>
      <a:accent5>
        <a:srgbClr val="E6007E"/>
      </a:accent5>
      <a:accent6>
        <a:srgbClr val="EEE8DB"/>
      </a:accent6>
      <a:hlink>
        <a:srgbClr val="392772"/>
      </a:hlink>
      <a:folHlink>
        <a:srgbClr val="3927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B-A4-Flyer.potx" id="{DD7B78C1-FB80-4837-B170-E2690232A7A4}" vid="{5C8DDDE3-FF36-430B-9A71-010F9D2D7FB5}"/>
    </a:ext>
  </a:extLst>
</a:theme>
</file>

<file path=ppt/theme/theme2.xml><?xml version="1.0" encoding="utf-8"?>
<a:theme xmlns:a="http://schemas.openxmlformats.org/drawingml/2006/main" name="TIPS">
  <a:themeElements>
    <a:clrScheme name="Gemeente Bronckhorst">
      <a:dk1>
        <a:sysClr val="windowText" lastClr="000000"/>
      </a:dk1>
      <a:lt1>
        <a:sysClr val="window" lastClr="FFFFFF"/>
      </a:lt1>
      <a:dk2>
        <a:srgbClr val="392772"/>
      </a:dk2>
      <a:lt2>
        <a:srgbClr val="ECECEC"/>
      </a:lt2>
      <a:accent1>
        <a:srgbClr val="392772"/>
      </a:accent1>
      <a:accent2>
        <a:srgbClr val="E6007E"/>
      </a:accent2>
      <a:accent3>
        <a:srgbClr val="D0C0A7"/>
      </a:accent3>
      <a:accent4>
        <a:srgbClr val="392772"/>
      </a:accent4>
      <a:accent5>
        <a:srgbClr val="E6007E"/>
      </a:accent5>
      <a:accent6>
        <a:srgbClr val="EEE8DB"/>
      </a:accent6>
      <a:hlink>
        <a:srgbClr val="392772"/>
      </a:hlink>
      <a:folHlink>
        <a:srgbClr val="3927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B-A4-Flyer.potx" id="{DD7B78C1-FB80-4837-B170-E2690232A7A4}" vid="{9355EBB1-50FC-4AB1-BA88-1EBB256F74E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UI/customUI14.xml><?xml version="1.0" encoding="utf-8"?>
<customUI xmlns="http://schemas.microsoft.com/office/2009/07/customui">
  <ribbon startFromScratch="false">
    <!-- This is a comment-->
    <tabs>
      <tab id="customTab1" label="MIJN PRESENTATIE" insertBeforeMso="TabHome">
        <group id="Pdf" label="PDF">
          <button idMso="FileSaveAsPdfOrXps" label="Bewaar als PDF" size="large"/>
        </group>
        <group id="Dia" label="Dia's">
          <gallery idMso="SlideNewGallery" size="large"/>
          <gallery idMso="SlideLayoutGallery" size="large"/>
          <button idMso="SlideReset" size="large"/>
        </group>
        <group id="Text" label="Tekst">
          <button idMso="PasteTextOnly" size="large"/>
          <button idMso="IndentDecrease" label="Vorige tekstopmaak" size="large"/>
          <button idMso="IndentIncrease" label="Volgende tekstopmaak" size="large"/>
          <gallery idMso="FontColorPicker" size="large"/>
        </group>
        <group id="Picture" label="Foto's">
          <button idMso="PictureFillCrop" label="Foto bijsnijden" size="large"/>
          <button idMso="ObjectSendToBack" size="large"/>
          <button idMso="ObjectBringToFront" size="large"/>
          <!--	<button idMso="PictureInsertFromFilePowerPoint"/> -->
          <!--	<button idMso="PictureFitCrop" size="large"/>-->
        </group>
      </tab>
    </tabs>
  </ribbon>
</customUI>
</file>

<file path=docProps/app.xml><?xml version="1.0" encoding="utf-8"?>
<Properties xmlns="http://schemas.openxmlformats.org/officeDocument/2006/extended-properties" xmlns:vt="http://schemas.openxmlformats.org/officeDocument/2006/docPropsVTypes">
  <Template>Sjabloon A4-Flyer</Template>
  <TotalTime>71</TotalTime>
  <Words>999</Words>
  <Application>Microsoft Office PowerPoint</Application>
  <PresentationFormat>Aangepast</PresentationFormat>
  <Paragraphs>66</Paragraphs>
  <Slides>3</Slides>
  <Notes>0</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3</vt:i4>
      </vt:variant>
    </vt:vector>
  </HeadingPairs>
  <TitlesOfParts>
    <vt:vector size="10" baseType="lpstr">
      <vt:lpstr>Arial</vt:lpstr>
      <vt:lpstr>Calibri</vt:lpstr>
      <vt:lpstr>Roboto Slab</vt:lpstr>
      <vt:lpstr>Wingdings</vt:lpstr>
      <vt:lpstr>Wingdings 2</vt:lpstr>
      <vt:lpstr>Flyer A4</vt:lpstr>
      <vt:lpstr>TIPS</vt:lpstr>
      <vt:lpstr>verslag</vt:lpstr>
      <vt:lpstr>PowerPoint-presentatie</vt:lpstr>
      <vt:lpstr>PowerPoint-presentatie</vt:lpstr>
    </vt:vector>
  </TitlesOfParts>
  <Company>ICT Samen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Somsen, Ellen</dc:creator>
  <cp:lastModifiedBy>Willemsen, Jacqueline</cp:lastModifiedBy>
  <cp:revision>12</cp:revision>
  <cp:lastPrinted>2020-10-05T10:00:06Z</cp:lastPrinted>
  <dcterms:created xsi:type="dcterms:W3CDTF">2022-05-27T09:55:13Z</dcterms:created>
  <dcterms:modified xsi:type="dcterms:W3CDTF">2022-06-30T10:04:05Z</dcterms:modified>
</cp:coreProperties>
</file>