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9bada482472941eb"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64" r:id="rId3"/>
    <p:sldId id="261" r:id="rId4"/>
    <p:sldId id="266" r:id="rId5"/>
  </p:sldIdLst>
  <p:sldSz cx="6858000" cy="9906000" type="A4"/>
  <p:notesSz cx="6642100" cy="9321800"/>
  <p:defaultTextStyle>
    <a:defPPr>
      <a:defRPr lang="nl-NL"/>
    </a:defPPr>
    <a:lvl1pPr marL="0" algn="l" defTabSz="1187669" rtl="0" eaLnBrk="1" latinLnBrk="0" hangingPunct="1">
      <a:defRPr sz="2338" kern="1200">
        <a:solidFill>
          <a:schemeClr val="tx1"/>
        </a:solidFill>
        <a:latin typeface="+mn-lt"/>
        <a:ea typeface="+mn-ea"/>
        <a:cs typeface="+mn-cs"/>
      </a:defRPr>
    </a:lvl1pPr>
    <a:lvl2pPr marL="593835" algn="l" defTabSz="1187669" rtl="0" eaLnBrk="1" latinLnBrk="0" hangingPunct="1">
      <a:defRPr sz="2338" kern="1200">
        <a:solidFill>
          <a:schemeClr val="tx1"/>
        </a:solidFill>
        <a:latin typeface="+mn-lt"/>
        <a:ea typeface="+mn-ea"/>
        <a:cs typeface="+mn-cs"/>
      </a:defRPr>
    </a:lvl2pPr>
    <a:lvl3pPr marL="1187669" algn="l" defTabSz="1187669" rtl="0" eaLnBrk="1" latinLnBrk="0" hangingPunct="1">
      <a:defRPr sz="2338" kern="1200">
        <a:solidFill>
          <a:schemeClr val="tx1"/>
        </a:solidFill>
        <a:latin typeface="+mn-lt"/>
        <a:ea typeface="+mn-ea"/>
        <a:cs typeface="+mn-cs"/>
      </a:defRPr>
    </a:lvl3pPr>
    <a:lvl4pPr marL="1781504" algn="l" defTabSz="1187669" rtl="0" eaLnBrk="1" latinLnBrk="0" hangingPunct="1">
      <a:defRPr sz="2338" kern="1200">
        <a:solidFill>
          <a:schemeClr val="tx1"/>
        </a:solidFill>
        <a:latin typeface="+mn-lt"/>
        <a:ea typeface="+mn-ea"/>
        <a:cs typeface="+mn-cs"/>
      </a:defRPr>
    </a:lvl4pPr>
    <a:lvl5pPr marL="2375338" algn="l" defTabSz="1187669" rtl="0" eaLnBrk="1" latinLnBrk="0" hangingPunct="1">
      <a:defRPr sz="2338" kern="1200">
        <a:solidFill>
          <a:schemeClr val="tx1"/>
        </a:solidFill>
        <a:latin typeface="+mn-lt"/>
        <a:ea typeface="+mn-ea"/>
        <a:cs typeface="+mn-cs"/>
      </a:defRPr>
    </a:lvl5pPr>
    <a:lvl6pPr marL="2969173" algn="l" defTabSz="1187669" rtl="0" eaLnBrk="1" latinLnBrk="0" hangingPunct="1">
      <a:defRPr sz="2338" kern="1200">
        <a:solidFill>
          <a:schemeClr val="tx1"/>
        </a:solidFill>
        <a:latin typeface="+mn-lt"/>
        <a:ea typeface="+mn-ea"/>
        <a:cs typeface="+mn-cs"/>
      </a:defRPr>
    </a:lvl6pPr>
    <a:lvl7pPr marL="3563008" algn="l" defTabSz="1187669" rtl="0" eaLnBrk="1" latinLnBrk="0" hangingPunct="1">
      <a:defRPr sz="2338" kern="1200">
        <a:solidFill>
          <a:schemeClr val="tx1"/>
        </a:solidFill>
        <a:latin typeface="+mn-lt"/>
        <a:ea typeface="+mn-ea"/>
        <a:cs typeface="+mn-cs"/>
      </a:defRPr>
    </a:lvl7pPr>
    <a:lvl8pPr marL="4156843" algn="l" defTabSz="1187669" rtl="0" eaLnBrk="1" latinLnBrk="0" hangingPunct="1">
      <a:defRPr sz="2338" kern="1200">
        <a:solidFill>
          <a:schemeClr val="tx1"/>
        </a:solidFill>
        <a:latin typeface="+mn-lt"/>
        <a:ea typeface="+mn-ea"/>
        <a:cs typeface="+mn-cs"/>
      </a:defRPr>
    </a:lvl8pPr>
    <a:lvl9pPr marL="4750677" algn="l" defTabSz="1187669" rtl="0" eaLnBrk="1" latinLnBrk="0" hangingPunct="1">
      <a:defRPr sz="233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078"/>
    <a:srgbClr val="94C11F"/>
    <a:srgbClr val="009FE3"/>
    <a:srgbClr val="515F67"/>
    <a:srgbClr val="000000"/>
    <a:srgbClr val="F7F7F7"/>
    <a:srgbClr val="FAFAFA"/>
    <a:srgbClr val="4C5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400" d="100"/>
          <a:sy n="400" d="100"/>
        </p:scale>
        <p:origin x="-10277" y="-187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8138" cy="46672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762375" y="0"/>
            <a:ext cx="2878138" cy="466725"/>
          </a:xfrm>
          <a:prstGeom prst="rect">
            <a:avLst/>
          </a:prstGeom>
        </p:spPr>
        <p:txBody>
          <a:bodyPr vert="horz" lIns="91440" tIns="45720" rIns="91440" bIns="45720" rtlCol="0"/>
          <a:lstStyle>
            <a:lvl1pPr algn="r">
              <a:defRPr sz="1200"/>
            </a:lvl1pPr>
          </a:lstStyle>
          <a:p>
            <a:fld id="{5F9E0113-FB02-41F4-8C3E-36CA95A7179F}" type="datetimeFigureOut">
              <a:rPr lang="nl-NL" smtClean="0"/>
              <a:t>20-4-2022</a:t>
            </a:fld>
            <a:endParaRPr lang="nl-NL"/>
          </a:p>
        </p:txBody>
      </p:sp>
      <p:sp>
        <p:nvSpPr>
          <p:cNvPr id="4" name="Slide Image Placeholder 3"/>
          <p:cNvSpPr>
            <a:spLocks noGrp="1" noRot="1" noChangeAspect="1"/>
          </p:cNvSpPr>
          <p:nvPr>
            <p:ph type="sldImg" idx="2"/>
          </p:nvPr>
        </p:nvSpPr>
        <p:spPr>
          <a:xfrm>
            <a:off x="2232025" y="1165225"/>
            <a:ext cx="2178050" cy="31464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63575" y="4486275"/>
            <a:ext cx="5314950" cy="36703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55075"/>
            <a:ext cx="2878138" cy="466725"/>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762375" y="8855075"/>
            <a:ext cx="2878138" cy="466725"/>
          </a:xfrm>
          <a:prstGeom prst="rect">
            <a:avLst/>
          </a:prstGeom>
        </p:spPr>
        <p:txBody>
          <a:bodyPr vert="horz" lIns="91440" tIns="45720" rIns="91440" bIns="45720" rtlCol="0" anchor="b"/>
          <a:lstStyle>
            <a:lvl1pPr algn="r">
              <a:defRPr sz="1200"/>
            </a:lvl1pPr>
          </a:lstStyle>
          <a:p>
            <a:fld id="{2CA944EC-334E-40F0-A2E0-D11387BB7E2E}" type="slidenum">
              <a:rPr lang="nl-NL" smtClean="0"/>
              <a:t>‹nr.›</a:t>
            </a:fld>
            <a:endParaRPr lang="nl-NL"/>
          </a:p>
        </p:txBody>
      </p:sp>
    </p:spTree>
    <p:extLst>
      <p:ext uri="{BB962C8B-B14F-4D97-AF65-F5344CB8AC3E}">
        <p14:creationId xmlns:p14="http://schemas.microsoft.com/office/powerpoint/2010/main" val="1180055213"/>
      </p:ext>
    </p:extLst>
  </p:cSld>
  <p:clrMap bg1="lt1" tx1="dk1" bg2="lt2" tx2="dk2" accent1="accent1" accent2="accent2" accent3="accent3" accent4="accent4" accent5="accent5" accent6="accent6" hlink="hlink" folHlink="folHlink"/>
  <p:notesStyle>
    <a:lvl1pPr marL="0" algn="l" defTabSz="1187669" rtl="0" eaLnBrk="1" latinLnBrk="0" hangingPunct="1">
      <a:defRPr sz="1559" kern="1200">
        <a:solidFill>
          <a:schemeClr val="tx1"/>
        </a:solidFill>
        <a:latin typeface="+mn-lt"/>
        <a:ea typeface="+mn-ea"/>
        <a:cs typeface="+mn-cs"/>
      </a:defRPr>
    </a:lvl1pPr>
    <a:lvl2pPr marL="593835" algn="l" defTabSz="1187669" rtl="0" eaLnBrk="1" latinLnBrk="0" hangingPunct="1">
      <a:defRPr sz="1559" kern="1200">
        <a:solidFill>
          <a:schemeClr val="tx1"/>
        </a:solidFill>
        <a:latin typeface="+mn-lt"/>
        <a:ea typeface="+mn-ea"/>
        <a:cs typeface="+mn-cs"/>
      </a:defRPr>
    </a:lvl2pPr>
    <a:lvl3pPr marL="1187669" algn="l" defTabSz="1187669" rtl="0" eaLnBrk="1" latinLnBrk="0" hangingPunct="1">
      <a:defRPr sz="1559" kern="1200">
        <a:solidFill>
          <a:schemeClr val="tx1"/>
        </a:solidFill>
        <a:latin typeface="+mn-lt"/>
        <a:ea typeface="+mn-ea"/>
        <a:cs typeface="+mn-cs"/>
      </a:defRPr>
    </a:lvl3pPr>
    <a:lvl4pPr marL="1781504" algn="l" defTabSz="1187669" rtl="0" eaLnBrk="1" latinLnBrk="0" hangingPunct="1">
      <a:defRPr sz="1559" kern="1200">
        <a:solidFill>
          <a:schemeClr val="tx1"/>
        </a:solidFill>
        <a:latin typeface="+mn-lt"/>
        <a:ea typeface="+mn-ea"/>
        <a:cs typeface="+mn-cs"/>
      </a:defRPr>
    </a:lvl4pPr>
    <a:lvl5pPr marL="2375338" algn="l" defTabSz="1187669" rtl="0" eaLnBrk="1" latinLnBrk="0" hangingPunct="1">
      <a:defRPr sz="1559" kern="1200">
        <a:solidFill>
          <a:schemeClr val="tx1"/>
        </a:solidFill>
        <a:latin typeface="+mn-lt"/>
        <a:ea typeface="+mn-ea"/>
        <a:cs typeface="+mn-cs"/>
      </a:defRPr>
    </a:lvl5pPr>
    <a:lvl6pPr marL="2969173" algn="l" defTabSz="1187669" rtl="0" eaLnBrk="1" latinLnBrk="0" hangingPunct="1">
      <a:defRPr sz="1559" kern="1200">
        <a:solidFill>
          <a:schemeClr val="tx1"/>
        </a:solidFill>
        <a:latin typeface="+mn-lt"/>
        <a:ea typeface="+mn-ea"/>
        <a:cs typeface="+mn-cs"/>
      </a:defRPr>
    </a:lvl6pPr>
    <a:lvl7pPr marL="3563008" algn="l" defTabSz="1187669" rtl="0" eaLnBrk="1" latinLnBrk="0" hangingPunct="1">
      <a:defRPr sz="1559" kern="1200">
        <a:solidFill>
          <a:schemeClr val="tx1"/>
        </a:solidFill>
        <a:latin typeface="+mn-lt"/>
        <a:ea typeface="+mn-ea"/>
        <a:cs typeface="+mn-cs"/>
      </a:defRPr>
    </a:lvl7pPr>
    <a:lvl8pPr marL="4156843" algn="l" defTabSz="1187669" rtl="0" eaLnBrk="1" latinLnBrk="0" hangingPunct="1">
      <a:defRPr sz="1559" kern="1200">
        <a:solidFill>
          <a:schemeClr val="tx1"/>
        </a:solidFill>
        <a:latin typeface="+mn-lt"/>
        <a:ea typeface="+mn-ea"/>
        <a:cs typeface="+mn-cs"/>
      </a:defRPr>
    </a:lvl8pPr>
    <a:lvl9pPr marL="4750677" algn="l" defTabSz="1187669" rtl="0" eaLnBrk="1" latinLnBrk="0" hangingPunct="1">
      <a:defRPr sz="155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yer A4 (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0C500699-B56B-4B57-A1DB-EDAA374C8D0F}" type="datetimeFigureOut">
              <a:rPr lang="nl-NL" smtClean="0"/>
              <a:t>20-4-2022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10" name="Tijdelijke aanduiding voor tekst 9">
            <a:extLst>
              <a:ext uri="{FF2B5EF4-FFF2-40B4-BE49-F238E27FC236}">
                <a16:creationId xmlns:a16="http://schemas.microsoft.com/office/drawing/2014/main" id="{66878B89-4D30-43B2-94D4-18AFFD8163C3}"/>
              </a:ext>
            </a:extLst>
          </p:cNvPr>
          <p:cNvSpPr>
            <a:spLocks noGrp="1"/>
          </p:cNvSpPr>
          <p:nvPr>
            <p:ph type="body" sz="quarter" idx="13" hasCustomPrompt="1"/>
          </p:nvPr>
        </p:nvSpPr>
        <p:spPr>
          <a:xfrm>
            <a:off x="796164" y="1699541"/>
            <a:ext cx="4288288" cy="374439"/>
          </a:xfrm>
        </p:spPr>
        <p:txBody>
          <a:bodyPr/>
          <a:lstStyle>
            <a:lvl1pPr>
              <a:defRPr sz="1270">
                <a:solidFill>
                  <a:schemeClr val="accent2"/>
                </a:solidFill>
                <a:latin typeface="Roboto Slab" pitchFamily="2" charset="0"/>
                <a:ea typeface="Roboto Slab" pitchFamily="2" charset="0"/>
              </a:defRPr>
            </a:lvl1pPr>
          </a:lstStyle>
          <a:p>
            <a:pPr lvl="0"/>
            <a:r>
              <a:rPr lang="nl-NL" dirty="0"/>
              <a:t>Klik voor ondertitel</a:t>
            </a:r>
          </a:p>
        </p:txBody>
      </p:sp>
      <p:sp>
        <p:nvSpPr>
          <p:cNvPr id="27" name="Tijdelijke aanduiding voor afbeelding 26">
            <a:extLst>
              <a:ext uri="{FF2B5EF4-FFF2-40B4-BE49-F238E27FC236}">
                <a16:creationId xmlns:a16="http://schemas.microsoft.com/office/drawing/2014/main" id="{C2B6AD85-D773-4FFC-B6F5-851BF516C649}"/>
              </a:ext>
            </a:extLst>
          </p:cNvPr>
          <p:cNvSpPr>
            <a:spLocks noGrp="1"/>
          </p:cNvSpPr>
          <p:nvPr>
            <p:ph type="pic" sz="quarter" idx="17"/>
          </p:nvPr>
        </p:nvSpPr>
        <p:spPr>
          <a:xfrm>
            <a:off x="3429001" y="5665640"/>
            <a:ext cx="2632838" cy="2919422"/>
          </a:xfrm>
          <a:custGeom>
            <a:avLst/>
            <a:gdLst>
              <a:gd name="connsiteX0" fmla="*/ 253152 w 2052637"/>
              <a:gd name="connsiteY0" fmla="*/ 0 h 2227931"/>
              <a:gd name="connsiteX1" fmla="*/ 749472 w 2052637"/>
              <a:gd name="connsiteY1" fmla="*/ 0 h 2227931"/>
              <a:gd name="connsiteX2" fmla="*/ 1799485 w 2052637"/>
              <a:gd name="connsiteY2" fmla="*/ 0 h 2227931"/>
              <a:gd name="connsiteX3" fmla="*/ 2052637 w 2052637"/>
              <a:gd name="connsiteY3" fmla="*/ 0 h 2227931"/>
              <a:gd name="connsiteX4" fmla="*/ 2052637 w 2052637"/>
              <a:gd name="connsiteY4" fmla="*/ 253152 h 2227931"/>
              <a:gd name="connsiteX5" fmla="*/ 2052637 w 2052637"/>
              <a:gd name="connsiteY5" fmla="*/ 425802 h 2227931"/>
              <a:gd name="connsiteX6" fmla="*/ 2052637 w 2052637"/>
              <a:gd name="connsiteY6" fmla="*/ 1802129 h 2227931"/>
              <a:gd name="connsiteX7" fmla="*/ 2052637 w 2052637"/>
              <a:gd name="connsiteY7" fmla="*/ 1974779 h 2227931"/>
              <a:gd name="connsiteX8" fmla="*/ 2052637 w 2052637"/>
              <a:gd name="connsiteY8" fmla="*/ 2227931 h 2227931"/>
              <a:gd name="connsiteX9" fmla="*/ 1799485 w 2052637"/>
              <a:gd name="connsiteY9" fmla="*/ 2227931 h 2227931"/>
              <a:gd name="connsiteX10" fmla="*/ 253152 w 2052637"/>
              <a:gd name="connsiteY10" fmla="*/ 2227931 h 2227931"/>
              <a:gd name="connsiteX11" fmla="*/ 0 w 2052637"/>
              <a:gd name="connsiteY11" fmla="*/ 2227931 h 2227931"/>
              <a:gd name="connsiteX12" fmla="*/ 0 w 2052637"/>
              <a:gd name="connsiteY12" fmla="*/ 1974779 h 2227931"/>
              <a:gd name="connsiteX13" fmla="*/ 0 w 2052637"/>
              <a:gd name="connsiteY13" fmla="*/ 425802 h 2227931"/>
              <a:gd name="connsiteX14" fmla="*/ 0 w 2052637"/>
              <a:gd name="connsiteY14" fmla="*/ 253152 h 2227931"/>
              <a:gd name="connsiteX15" fmla="*/ 253152 w 2052637"/>
              <a:gd name="connsiteY15" fmla="*/ 0 h 222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637" h="2227931">
                <a:moveTo>
                  <a:pt x="253152" y="0"/>
                </a:moveTo>
                <a:lnTo>
                  <a:pt x="749472" y="0"/>
                </a:lnTo>
                <a:lnTo>
                  <a:pt x="1799485" y="0"/>
                </a:lnTo>
                <a:lnTo>
                  <a:pt x="2052637" y="0"/>
                </a:lnTo>
                <a:lnTo>
                  <a:pt x="2052637" y="253152"/>
                </a:lnTo>
                <a:lnTo>
                  <a:pt x="2052637" y="425802"/>
                </a:lnTo>
                <a:lnTo>
                  <a:pt x="2052637" y="1802129"/>
                </a:lnTo>
                <a:lnTo>
                  <a:pt x="2052637" y="1974779"/>
                </a:lnTo>
                <a:lnTo>
                  <a:pt x="2052637" y="2227931"/>
                </a:lnTo>
                <a:lnTo>
                  <a:pt x="1799485" y="2227931"/>
                </a:lnTo>
                <a:lnTo>
                  <a:pt x="253152" y="2227931"/>
                </a:lnTo>
                <a:lnTo>
                  <a:pt x="0" y="2227931"/>
                </a:lnTo>
                <a:lnTo>
                  <a:pt x="0" y="1974779"/>
                </a:lnTo>
                <a:lnTo>
                  <a:pt x="0" y="425802"/>
                </a:lnTo>
                <a:lnTo>
                  <a:pt x="0" y="253152"/>
                </a:lnTo>
                <a:cubicBezTo>
                  <a:pt x="0" y="113340"/>
                  <a:pt x="113340" y="0"/>
                  <a:pt x="253152" y="0"/>
                </a:cubicBezTo>
                <a:close/>
              </a:path>
            </a:pathLst>
          </a:custGeom>
          <a:solidFill>
            <a:schemeClr val="bg1">
              <a:lumMod val="95000"/>
            </a:schemeClr>
          </a:solidFill>
        </p:spPr>
        <p:txBody>
          <a:bodyPr wrap="square">
            <a:noAutofit/>
          </a:bodyPr>
          <a:lstStyle/>
          <a:p>
            <a:r>
              <a:rPr lang="nl-NL"/>
              <a:t>Klik op het pictogram als u een afbeelding wilt toevoegen</a:t>
            </a:r>
          </a:p>
        </p:txBody>
      </p:sp>
      <p:sp>
        <p:nvSpPr>
          <p:cNvPr id="34" name="Tijdelijke aanduiding voor afbeelding 33">
            <a:extLst>
              <a:ext uri="{FF2B5EF4-FFF2-40B4-BE49-F238E27FC236}">
                <a16:creationId xmlns:a16="http://schemas.microsoft.com/office/drawing/2014/main" id="{69AFC1B2-7FA7-4B28-8E4B-0866F6CEF3E4}"/>
              </a:ext>
            </a:extLst>
          </p:cNvPr>
          <p:cNvSpPr>
            <a:spLocks noGrp="1" noChangeAspect="1"/>
          </p:cNvSpPr>
          <p:nvPr>
            <p:ph type="pic" sz="quarter" idx="18"/>
          </p:nvPr>
        </p:nvSpPr>
        <p:spPr>
          <a:xfrm>
            <a:off x="4680259" y="0"/>
            <a:ext cx="2177742" cy="1886760"/>
          </a:xfrm>
          <a:custGeom>
            <a:avLst/>
            <a:gdLst>
              <a:gd name="connsiteX0" fmla="*/ 112815 w 1697832"/>
              <a:gd name="connsiteY0" fmla="*/ 0 h 1439864"/>
              <a:gd name="connsiteX1" fmla="*/ 1697832 w 1697832"/>
              <a:gd name="connsiteY1" fmla="*/ 0 h 1439864"/>
              <a:gd name="connsiteX2" fmla="*/ 1697832 w 1697832"/>
              <a:gd name="connsiteY2" fmla="*/ 1140451 h 1439864"/>
              <a:gd name="connsiteX3" fmla="*/ 1690036 w 1697832"/>
              <a:gd name="connsiteY3" fmla="*/ 1149900 h 1439864"/>
              <a:gd name="connsiteX4" fmla="*/ 990000 w 1697832"/>
              <a:gd name="connsiteY4" fmla="*/ 1439864 h 1439864"/>
              <a:gd name="connsiteX5" fmla="*/ 0 w 1697832"/>
              <a:gd name="connsiteY5" fmla="*/ 449864 h 1439864"/>
              <a:gd name="connsiteX6" fmla="*/ 77799 w 1697832"/>
              <a:gd name="connsiteY6" fmla="*/ 64511 h 143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832" h="1439864">
                <a:moveTo>
                  <a:pt x="112815" y="0"/>
                </a:moveTo>
                <a:lnTo>
                  <a:pt x="1697832" y="0"/>
                </a:lnTo>
                <a:lnTo>
                  <a:pt x="1697832" y="1140451"/>
                </a:lnTo>
                <a:lnTo>
                  <a:pt x="1690036" y="1149900"/>
                </a:lnTo>
                <a:cubicBezTo>
                  <a:pt x="1510881" y="1329055"/>
                  <a:pt x="1263381" y="1439864"/>
                  <a:pt x="990000" y="1439864"/>
                </a:cubicBezTo>
                <a:cubicBezTo>
                  <a:pt x="443238" y="1439864"/>
                  <a:pt x="0" y="996626"/>
                  <a:pt x="0" y="449864"/>
                </a:cubicBezTo>
                <a:cubicBezTo>
                  <a:pt x="0" y="313174"/>
                  <a:pt x="27703" y="182953"/>
                  <a:pt x="77799" y="64511"/>
                </a:cubicBezTo>
                <a:close/>
              </a:path>
            </a:pathLst>
          </a:custGeom>
          <a:solidFill>
            <a:schemeClr val="bg1">
              <a:lumMod val="95000"/>
            </a:schemeClr>
          </a:solidFill>
        </p:spPr>
        <p:txBody>
          <a:bodyPr wrap="square">
            <a:noAutofit/>
          </a:bodyPr>
          <a:lstStyle/>
          <a:p>
            <a:r>
              <a:rPr lang="nl-NL"/>
              <a:t>Klik op het pictogram als u een afbeelding wilt toevoegen</a:t>
            </a:r>
          </a:p>
        </p:txBody>
      </p:sp>
      <p:sp>
        <p:nvSpPr>
          <p:cNvPr id="12" name="Tijdelijke aanduiding voor tekst 13">
            <a:extLst>
              <a:ext uri="{FF2B5EF4-FFF2-40B4-BE49-F238E27FC236}">
                <a16:creationId xmlns:a16="http://schemas.microsoft.com/office/drawing/2014/main" id="{473B64EB-92E9-4191-B7C3-4AFBBAD1DF48}"/>
              </a:ext>
            </a:extLst>
          </p:cNvPr>
          <p:cNvSpPr>
            <a:spLocks noGrp="1"/>
          </p:cNvSpPr>
          <p:nvPr>
            <p:ph type="body" sz="quarter" idx="14" hasCustomPrompt="1"/>
          </p:nvPr>
        </p:nvSpPr>
        <p:spPr>
          <a:xfrm>
            <a:off x="911609" y="2341534"/>
            <a:ext cx="5150229" cy="937638"/>
          </a:xfrm>
        </p:spPr>
        <p:txBody>
          <a:bodyPr/>
          <a:lstStyle>
            <a:lvl1pPr>
              <a:lnSpc>
                <a:spcPct val="114000"/>
              </a:lnSpc>
              <a:defRPr b="1">
                <a:solidFill>
                  <a:schemeClr val="accent1"/>
                </a:solidFill>
              </a:defRPr>
            </a:lvl1pPr>
          </a:lstStyle>
          <a:p>
            <a:pPr lvl="0"/>
            <a:r>
              <a:rPr lang="nl-NL" dirty="0"/>
              <a:t>Klik hier voor introductietekst. Pas de lengte van de stippellijn links handmatig aan </a:t>
            </a:r>
            <a:r>
              <a:rPr lang="nl-NL" dirty="0" err="1"/>
              <a:t>aan</a:t>
            </a:r>
            <a:r>
              <a:rPr lang="nl-NL" dirty="0"/>
              <a:t> de lengte van de introductietekst.</a:t>
            </a:r>
          </a:p>
        </p:txBody>
      </p:sp>
      <p:sp>
        <p:nvSpPr>
          <p:cNvPr id="13" name="Tijdelijke aanduiding voor tekst 6">
            <a:extLst>
              <a:ext uri="{FF2B5EF4-FFF2-40B4-BE49-F238E27FC236}">
                <a16:creationId xmlns:a16="http://schemas.microsoft.com/office/drawing/2014/main" id="{47642FC4-EDD0-406B-BB8E-A7E0E3B3F2A3}"/>
              </a:ext>
            </a:extLst>
          </p:cNvPr>
          <p:cNvSpPr>
            <a:spLocks noGrp="1"/>
          </p:cNvSpPr>
          <p:nvPr>
            <p:ph type="body" sz="quarter" idx="21" hasCustomPrompt="1"/>
          </p:nvPr>
        </p:nvSpPr>
        <p:spPr>
          <a:xfrm>
            <a:off x="796164" y="3436371"/>
            <a:ext cx="5265674" cy="2032524"/>
          </a:xfrm>
        </p:spPr>
        <p:txBody>
          <a:bodyPr/>
          <a:lstStyle/>
          <a:p>
            <a:pPr lvl="0"/>
            <a:r>
              <a:rPr lang="nl-NL" dirty="0"/>
              <a:t>Klik om een tekst toe te voegen. Klik op de Vorige of Volgende tekstopmaak om een andere tekstopmaak te kiezen </a:t>
            </a:r>
          </a:p>
          <a:p>
            <a:pPr lvl="1"/>
            <a:r>
              <a:rPr lang="nl-NL" dirty="0"/>
              <a:t>Tweede niveau</a:t>
            </a:r>
          </a:p>
          <a:p>
            <a:pPr lvl="2"/>
            <a:r>
              <a:rPr lang="nl-NL" dirty="0"/>
              <a:t>Derde niveau</a:t>
            </a:r>
          </a:p>
          <a:p>
            <a:pPr lvl="3"/>
            <a:r>
              <a:rPr lang="nl-NL" dirty="0"/>
              <a:t>Vierde niveau</a:t>
            </a:r>
          </a:p>
        </p:txBody>
      </p:sp>
      <p:sp>
        <p:nvSpPr>
          <p:cNvPr id="15" name="Tijdelijke aanduiding voor tekst 6">
            <a:extLst>
              <a:ext uri="{FF2B5EF4-FFF2-40B4-BE49-F238E27FC236}">
                <a16:creationId xmlns:a16="http://schemas.microsoft.com/office/drawing/2014/main" id="{FD1DD4B5-9619-4EE9-BCC5-08AF86D30C0D}"/>
              </a:ext>
            </a:extLst>
          </p:cNvPr>
          <p:cNvSpPr>
            <a:spLocks noGrp="1"/>
          </p:cNvSpPr>
          <p:nvPr>
            <p:ph type="body" sz="quarter" idx="22" hasCustomPrompt="1"/>
          </p:nvPr>
        </p:nvSpPr>
        <p:spPr>
          <a:xfrm>
            <a:off x="796164" y="5594223"/>
            <a:ext cx="2443468" cy="2990841"/>
          </a:xfrm>
        </p:spPr>
        <p:txBody>
          <a:bodyPr/>
          <a:lstStyle/>
          <a:p>
            <a:pPr lvl="0"/>
            <a:r>
              <a:rPr lang="nl-NL" dirty="0"/>
              <a:t>Klik om een tekst toe te voegen. Klik op de Vorige of Volgende tekstopmaak om een andere tekstopmaak te kiezen </a:t>
            </a:r>
          </a:p>
          <a:p>
            <a:pPr lvl="1"/>
            <a:r>
              <a:rPr lang="nl-NL" dirty="0"/>
              <a:t>Tweede niveau</a:t>
            </a:r>
          </a:p>
          <a:p>
            <a:pPr lvl="2"/>
            <a:r>
              <a:rPr lang="nl-NL" dirty="0"/>
              <a:t>Derde niveau</a:t>
            </a:r>
          </a:p>
          <a:p>
            <a:pPr lvl="3"/>
            <a:r>
              <a:rPr lang="nl-NL" dirty="0"/>
              <a:t>Vierde niveau</a:t>
            </a:r>
          </a:p>
        </p:txBody>
      </p:sp>
      <p:sp>
        <p:nvSpPr>
          <p:cNvPr id="14" name="Tekstvak 6">
            <a:extLst>
              <a:ext uri="{FF2B5EF4-FFF2-40B4-BE49-F238E27FC236}">
                <a16:creationId xmlns:a16="http://schemas.microsoft.com/office/drawing/2014/main" id="{B9A6F00A-D8CA-44F2-907F-48CBB2D12217}"/>
              </a:ext>
            </a:extLst>
          </p:cNvPr>
          <p:cNvSpPr txBox="1"/>
          <p:nvPr userDrawn="1"/>
        </p:nvSpPr>
        <p:spPr>
          <a:xfrm>
            <a:off x="7176353" y="1"/>
            <a:ext cx="2328833" cy="5194047"/>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45970" rtlCol="0">
            <a:spAutoFit/>
          </a:bodyPr>
          <a:lstStyle/>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FOTO INVOEGEN</a:t>
            </a:r>
          </a:p>
          <a:p>
            <a:pPr marL="0" marR="0" lvl="0" indent="0" algn="l" defTabSz="829544" rtl="0" eaLnBrk="1" fontAlgn="auto" latinLnBrk="0" hangingPunct="1">
              <a:lnSpc>
                <a:spcPct val="120000"/>
              </a:lnSpc>
              <a:spcBef>
                <a:spcPts val="0"/>
              </a:spcBef>
              <a:spcAft>
                <a:spcPts val="0"/>
              </a:spcAft>
              <a:buClrTx/>
              <a:buSzTx/>
              <a:buFontTx/>
              <a:buNone/>
              <a:tabLst/>
              <a:defRPr/>
            </a:pP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in het midden van het fotovak en voeg de gewenste foto in.</a:t>
            </a: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FOTO BIJSNIJDEN</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Foto</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bijsnijden</a:t>
            </a: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Houd de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Shift-toets</a:t>
            </a: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ingedrukt en sleep de foto zodat het juiste deel van de foto wordt getoond. </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naast de dia.</a:t>
            </a:r>
          </a:p>
          <a:p>
            <a:pPr>
              <a:lnSpc>
                <a:spcPct val="120000"/>
              </a:lnSpc>
            </a:pPr>
            <a:endParaRPr lang="nl-NL" sz="998"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 FOTO VERVANGEN</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Verwijder de foto door 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Delete</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 drukken.</a:t>
            </a:r>
          </a:p>
          <a:p>
            <a:pPr marL="130637" indent="-130637">
              <a:lnSpc>
                <a:spcPct val="120000"/>
              </a:lnSpc>
              <a:buFont typeface="+mj-lt"/>
              <a:buAutoNum type="arabicPeriod"/>
            </a:pP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en voeg de gewenste foto in.</a:t>
            </a: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829544" rtl="0" eaLnBrk="1" fontAlgn="auto" latinLnBrk="0" hangingPunct="1">
              <a:lnSpc>
                <a:spcPct val="120000"/>
              </a:lnSpc>
              <a:spcBef>
                <a:spcPts val="0"/>
              </a:spcBef>
              <a:spcAft>
                <a:spcPts val="0"/>
              </a:spcAft>
              <a:buClrTx/>
              <a:buSzTx/>
              <a:buFontTx/>
              <a:buNone/>
              <a:tabLst/>
              <a:defRPr/>
            </a:pPr>
            <a:r>
              <a:rPr lang="nl-NL" sz="998" u="sng" baseline="0" noProof="1">
                <a:solidFill>
                  <a:srgbClr val="4C5960"/>
                </a:solidFill>
                <a:latin typeface="Calibri" panose="020F0502020204030204" pitchFamily="34" charset="0"/>
                <a:cs typeface="Calibri" panose="020F0502020204030204" pitchFamily="34" charset="0"/>
              </a:rPr>
              <a:t>TIP</a:t>
            </a:r>
            <a:r>
              <a:rPr lang="nl-NL" sz="998" baseline="0" noProof="1">
                <a:solidFill>
                  <a:srgbClr val="4C5960"/>
                </a:solidFill>
                <a:latin typeface="Calibri" panose="020F0502020204030204" pitchFamily="34" charset="0"/>
                <a:cs typeface="Calibri" panose="020F0502020204030204" pitchFamily="34" charset="0"/>
              </a:rPr>
              <a:t>: Klik op de knop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Opnieuw</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instellen</a:t>
            </a:r>
            <a:r>
              <a:rPr lang="nl-NL" sz="998" baseline="0" noProof="1">
                <a:solidFill>
                  <a:srgbClr val="4C5960"/>
                </a:solidFill>
                <a:latin typeface="Calibri" panose="020F0502020204030204" pitchFamily="34" charset="0"/>
                <a:cs typeface="Calibri" panose="020F0502020204030204" pitchFamily="34" charset="0"/>
              </a:rPr>
              <a:t> als de foto of het tekstvak niet meer op de juiste positie staan.</a:t>
            </a: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97978" indent="-97978">
              <a:lnSpc>
                <a:spcPct val="120000"/>
              </a:lnSpc>
              <a:buFont typeface="+mj-lt"/>
              <a:buAutoNum type="arabicPeriod"/>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sp>
        <p:nvSpPr>
          <p:cNvPr id="6" name="Titel 5">
            <a:extLst>
              <a:ext uri="{FF2B5EF4-FFF2-40B4-BE49-F238E27FC236}">
                <a16:creationId xmlns:a16="http://schemas.microsoft.com/office/drawing/2014/main" id="{EFE1C89C-E25A-4B44-B5AB-51564ED16902}"/>
              </a:ext>
            </a:extLst>
          </p:cNvPr>
          <p:cNvSpPr>
            <a:spLocks noGrp="1"/>
          </p:cNvSpPr>
          <p:nvPr>
            <p:ph type="title" hasCustomPrompt="1"/>
          </p:nvPr>
        </p:nvSpPr>
        <p:spPr/>
        <p:txBody>
          <a:bodyPr/>
          <a:lstStyle>
            <a:lvl1pPr>
              <a:defRPr/>
            </a:lvl1pPr>
          </a:lstStyle>
          <a:p>
            <a:r>
              <a:rPr lang="nl-NL" dirty="0"/>
              <a:t>Klik voor titel (2 regels)</a:t>
            </a:r>
          </a:p>
        </p:txBody>
      </p:sp>
    </p:spTree>
    <p:extLst>
      <p:ext uri="{BB962C8B-B14F-4D97-AF65-F5344CB8AC3E}">
        <p14:creationId xmlns:p14="http://schemas.microsoft.com/office/powerpoint/2010/main" val="230268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yer A4 (B)">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B25E5F40-A009-47B2-B533-953CE35BCDF8}"/>
              </a:ext>
            </a:extLst>
          </p:cNvPr>
          <p:cNvSpPr>
            <a:spLocks noGrp="1"/>
          </p:cNvSpPr>
          <p:nvPr>
            <p:ph type="pic" sz="quarter" idx="23"/>
          </p:nvPr>
        </p:nvSpPr>
        <p:spPr>
          <a:xfrm>
            <a:off x="806529" y="0"/>
            <a:ext cx="6051471" cy="3507130"/>
          </a:xfrm>
          <a:custGeom>
            <a:avLst/>
            <a:gdLst>
              <a:gd name="connsiteX0" fmla="*/ 0 w 6670626"/>
              <a:gd name="connsiteY0" fmla="*/ 0 h 3785340"/>
              <a:gd name="connsiteX1" fmla="*/ 6670626 w 6670626"/>
              <a:gd name="connsiteY1" fmla="*/ 0 h 3785340"/>
              <a:gd name="connsiteX2" fmla="*/ 6670626 w 6670626"/>
              <a:gd name="connsiteY2" fmla="*/ 3513138 h 3785340"/>
              <a:gd name="connsiteX3" fmla="*/ 6533820 w 6670626"/>
              <a:gd name="connsiteY3" fmla="*/ 3567500 h 3785340"/>
              <a:gd name="connsiteX4" fmla="*/ 5860380 w 6670626"/>
              <a:gd name="connsiteY4" fmla="*/ 3755721 h 3785340"/>
              <a:gd name="connsiteX5" fmla="*/ 5694524 w 6670626"/>
              <a:gd name="connsiteY5" fmla="*/ 3785340 h 3785340"/>
              <a:gd name="connsiteX6" fmla="*/ 5674982 w 6670626"/>
              <a:gd name="connsiteY6" fmla="*/ 3705467 h 3785340"/>
              <a:gd name="connsiteX7" fmla="*/ 2529762 w 6670626"/>
              <a:gd name="connsiteY7" fmla="*/ 1834361 h 3785340"/>
              <a:gd name="connsiteX8" fmla="*/ 1280112 w 6670626"/>
              <a:gd name="connsiteY8" fmla="*/ 2018515 h 3785340"/>
              <a:gd name="connsiteX9" fmla="*/ 1056388 w 6670626"/>
              <a:gd name="connsiteY9" fmla="*/ 2097181 h 3785340"/>
              <a:gd name="connsiteX10" fmla="*/ 1009532 w 6670626"/>
              <a:gd name="connsiteY10" fmla="*/ 2043089 h 3785340"/>
              <a:gd name="connsiteX11" fmla="*/ 43962 w 6670626"/>
              <a:gd name="connsiteY11" fmla="*/ 177761 h 378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0626" h="3785340">
                <a:moveTo>
                  <a:pt x="0" y="0"/>
                </a:moveTo>
                <a:lnTo>
                  <a:pt x="6670626" y="0"/>
                </a:lnTo>
                <a:lnTo>
                  <a:pt x="6670626" y="3513138"/>
                </a:lnTo>
                <a:lnTo>
                  <a:pt x="6533820" y="3567500"/>
                </a:lnTo>
                <a:cubicBezTo>
                  <a:pt x="6315945" y="3645376"/>
                  <a:pt x="6091065" y="3708516"/>
                  <a:pt x="5860380" y="3755721"/>
                </a:cubicBezTo>
                <a:lnTo>
                  <a:pt x="5694524" y="3785340"/>
                </a:lnTo>
                <a:lnTo>
                  <a:pt x="5674982" y="3705467"/>
                </a:lnTo>
                <a:cubicBezTo>
                  <a:pt x="5375620" y="2637629"/>
                  <a:pt x="4081208" y="1834361"/>
                  <a:pt x="2529762" y="1834361"/>
                </a:cubicBezTo>
                <a:cubicBezTo>
                  <a:pt x="2086492" y="1834361"/>
                  <a:pt x="1664204" y="1899934"/>
                  <a:pt x="1280112" y="2018515"/>
                </a:cubicBezTo>
                <a:lnTo>
                  <a:pt x="1056388" y="2097181"/>
                </a:lnTo>
                <a:lnTo>
                  <a:pt x="1009532" y="2043089"/>
                </a:lnTo>
                <a:cubicBezTo>
                  <a:pt x="565114" y="1504578"/>
                  <a:pt x="231601" y="871146"/>
                  <a:pt x="43962" y="177761"/>
                </a:cubicBezTo>
                <a:close/>
              </a:path>
            </a:pathLst>
          </a:custGeom>
          <a:solidFill>
            <a:schemeClr val="bg1">
              <a:lumMod val="95000"/>
            </a:schemeClr>
          </a:solidFill>
        </p:spPr>
        <p:txBody>
          <a:bodyPr wrap="square">
            <a:noAutofit/>
          </a:bodyPr>
          <a:lstStyle>
            <a:lvl1pPr algn="r">
              <a:defRPr/>
            </a:lvl1pPr>
          </a:lstStyle>
          <a:p>
            <a:r>
              <a:rPr lang="nl-NL"/>
              <a:t>Klik op het pictogram als u een afbeelding wilt toevoegen</a:t>
            </a:r>
            <a:endParaRPr lang="nl-NL" dirty="0"/>
          </a:p>
        </p:txBody>
      </p:sp>
      <p:sp>
        <p:nvSpPr>
          <p:cNvPr id="4" name="Tijdelijke aanduiding voor datum 3"/>
          <p:cNvSpPr>
            <a:spLocks noGrp="1"/>
          </p:cNvSpPr>
          <p:nvPr>
            <p:ph type="dt" sz="half" idx="10"/>
          </p:nvPr>
        </p:nvSpPr>
        <p:spPr/>
        <p:txBody>
          <a:bodyPr/>
          <a:lstStyle/>
          <a:p>
            <a:fld id="{0C500699-B56B-4B57-A1DB-EDAA374C8D0F}" type="datetimeFigureOut">
              <a:rPr lang="nl-NL" smtClean="0"/>
              <a:t>20-4-2022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10" name="Tijdelijke aanduiding voor tekst 9">
            <a:extLst>
              <a:ext uri="{FF2B5EF4-FFF2-40B4-BE49-F238E27FC236}">
                <a16:creationId xmlns:a16="http://schemas.microsoft.com/office/drawing/2014/main" id="{66878B89-4D30-43B2-94D4-18AFFD8163C3}"/>
              </a:ext>
            </a:extLst>
          </p:cNvPr>
          <p:cNvSpPr>
            <a:spLocks noGrp="1"/>
          </p:cNvSpPr>
          <p:nvPr>
            <p:ph type="body" sz="quarter" idx="13" hasCustomPrompt="1"/>
          </p:nvPr>
        </p:nvSpPr>
        <p:spPr>
          <a:xfrm>
            <a:off x="796165" y="3188454"/>
            <a:ext cx="4837707" cy="374439"/>
          </a:xfrm>
        </p:spPr>
        <p:txBody>
          <a:bodyPr/>
          <a:lstStyle>
            <a:lvl1pPr>
              <a:defRPr sz="1452">
                <a:solidFill>
                  <a:schemeClr val="accent2"/>
                </a:solidFill>
                <a:latin typeface="Roboto Slab" pitchFamily="2" charset="0"/>
                <a:ea typeface="Roboto Slab" pitchFamily="2" charset="0"/>
              </a:defRPr>
            </a:lvl1pPr>
          </a:lstStyle>
          <a:p>
            <a:pPr lvl="0"/>
            <a:r>
              <a:rPr lang="nl-NL" dirty="0"/>
              <a:t>Klik voor ondertitel</a:t>
            </a:r>
          </a:p>
        </p:txBody>
      </p:sp>
      <p:sp>
        <p:nvSpPr>
          <p:cNvPr id="27" name="Tijdelijke aanduiding voor afbeelding 26">
            <a:extLst>
              <a:ext uri="{FF2B5EF4-FFF2-40B4-BE49-F238E27FC236}">
                <a16:creationId xmlns:a16="http://schemas.microsoft.com/office/drawing/2014/main" id="{C2B6AD85-D773-4FFC-B6F5-851BF516C649}"/>
              </a:ext>
            </a:extLst>
          </p:cNvPr>
          <p:cNvSpPr>
            <a:spLocks noGrp="1"/>
          </p:cNvSpPr>
          <p:nvPr>
            <p:ph type="pic" sz="quarter" idx="17"/>
          </p:nvPr>
        </p:nvSpPr>
        <p:spPr>
          <a:xfrm>
            <a:off x="3429001" y="5665640"/>
            <a:ext cx="2632838" cy="2919422"/>
          </a:xfrm>
          <a:custGeom>
            <a:avLst/>
            <a:gdLst>
              <a:gd name="connsiteX0" fmla="*/ 253152 w 2052637"/>
              <a:gd name="connsiteY0" fmla="*/ 0 h 2227931"/>
              <a:gd name="connsiteX1" fmla="*/ 749472 w 2052637"/>
              <a:gd name="connsiteY1" fmla="*/ 0 h 2227931"/>
              <a:gd name="connsiteX2" fmla="*/ 1799485 w 2052637"/>
              <a:gd name="connsiteY2" fmla="*/ 0 h 2227931"/>
              <a:gd name="connsiteX3" fmla="*/ 2052637 w 2052637"/>
              <a:gd name="connsiteY3" fmla="*/ 0 h 2227931"/>
              <a:gd name="connsiteX4" fmla="*/ 2052637 w 2052637"/>
              <a:gd name="connsiteY4" fmla="*/ 253152 h 2227931"/>
              <a:gd name="connsiteX5" fmla="*/ 2052637 w 2052637"/>
              <a:gd name="connsiteY5" fmla="*/ 425802 h 2227931"/>
              <a:gd name="connsiteX6" fmla="*/ 2052637 w 2052637"/>
              <a:gd name="connsiteY6" fmla="*/ 1802129 h 2227931"/>
              <a:gd name="connsiteX7" fmla="*/ 2052637 w 2052637"/>
              <a:gd name="connsiteY7" fmla="*/ 1974779 h 2227931"/>
              <a:gd name="connsiteX8" fmla="*/ 2052637 w 2052637"/>
              <a:gd name="connsiteY8" fmla="*/ 2227931 h 2227931"/>
              <a:gd name="connsiteX9" fmla="*/ 1799485 w 2052637"/>
              <a:gd name="connsiteY9" fmla="*/ 2227931 h 2227931"/>
              <a:gd name="connsiteX10" fmla="*/ 253152 w 2052637"/>
              <a:gd name="connsiteY10" fmla="*/ 2227931 h 2227931"/>
              <a:gd name="connsiteX11" fmla="*/ 0 w 2052637"/>
              <a:gd name="connsiteY11" fmla="*/ 2227931 h 2227931"/>
              <a:gd name="connsiteX12" fmla="*/ 0 w 2052637"/>
              <a:gd name="connsiteY12" fmla="*/ 1974779 h 2227931"/>
              <a:gd name="connsiteX13" fmla="*/ 0 w 2052637"/>
              <a:gd name="connsiteY13" fmla="*/ 425802 h 2227931"/>
              <a:gd name="connsiteX14" fmla="*/ 0 w 2052637"/>
              <a:gd name="connsiteY14" fmla="*/ 253152 h 2227931"/>
              <a:gd name="connsiteX15" fmla="*/ 253152 w 2052637"/>
              <a:gd name="connsiteY15" fmla="*/ 0 h 222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2637" h="2227931">
                <a:moveTo>
                  <a:pt x="253152" y="0"/>
                </a:moveTo>
                <a:lnTo>
                  <a:pt x="749472" y="0"/>
                </a:lnTo>
                <a:lnTo>
                  <a:pt x="1799485" y="0"/>
                </a:lnTo>
                <a:lnTo>
                  <a:pt x="2052637" y="0"/>
                </a:lnTo>
                <a:lnTo>
                  <a:pt x="2052637" y="253152"/>
                </a:lnTo>
                <a:lnTo>
                  <a:pt x="2052637" y="425802"/>
                </a:lnTo>
                <a:lnTo>
                  <a:pt x="2052637" y="1802129"/>
                </a:lnTo>
                <a:lnTo>
                  <a:pt x="2052637" y="1974779"/>
                </a:lnTo>
                <a:lnTo>
                  <a:pt x="2052637" y="2227931"/>
                </a:lnTo>
                <a:lnTo>
                  <a:pt x="1799485" y="2227931"/>
                </a:lnTo>
                <a:lnTo>
                  <a:pt x="253152" y="2227931"/>
                </a:lnTo>
                <a:lnTo>
                  <a:pt x="0" y="2227931"/>
                </a:lnTo>
                <a:lnTo>
                  <a:pt x="0" y="1974779"/>
                </a:lnTo>
                <a:lnTo>
                  <a:pt x="0" y="425802"/>
                </a:lnTo>
                <a:lnTo>
                  <a:pt x="0" y="253152"/>
                </a:lnTo>
                <a:cubicBezTo>
                  <a:pt x="0" y="113340"/>
                  <a:pt x="113340" y="0"/>
                  <a:pt x="253152" y="0"/>
                </a:cubicBezTo>
                <a:close/>
              </a:path>
            </a:pathLst>
          </a:custGeom>
          <a:solidFill>
            <a:schemeClr val="bg1">
              <a:lumMod val="95000"/>
            </a:schemeClr>
          </a:solidFill>
        </p:spPr>
        <p:txBody>
          <a:bodyPr wrap="square">
            <a:noAutofit/>
          </a:bodyPr>
          <a:lstStyle/>
          <a:p>
            <a:r>
              <a:rPr lang="nl-NL"/>
              <a:t>Klik op het pictogram als u een afbeelding wilt toevoegen</a:t>
            </a:r>
          </a:p>
        </p:txBody>
      </p:sp>
      <p:sp>
        <p:nvSpPr>
          <p:cNvPr id="15" name="Tijdelijke aanduiding voor tekst 6">
            <a:extLst>
              <a:ext uri="{FF2B5EF4-FFF2-40B4-BE49-F238E27FC236}">
                <a16:creationId xmlns:a16="http://schemas.microsoft.com/office/drawing/2014/main" id="{72DADF84-062E-4AB0-9E22-AC4D5BBDB13D}"/>
              </a:ext>
            </a:extLst>
          </p:cNvPr>
          <p:cNvSpPr>
            <a:spLocks noGrp="1"/>
          </p:cNvSpPr>
          <p:nvPr>
            <p:ph type="body" sz="quarter" idx="21" hasCustomPrompt="1"/>
          </p:nvPr>
        </p:nvSpPr>
        <p:spPr>
          <a:xfrm>
            <a:off x="796162" y="4647258"/>
            <a:ext cx="5265676" cy="923127"/>
          </a:xfrm>
        </p:spPr>
        <p:txBody>
          <a:bodyPr/>
          <a:lstStyle/>
          <a:p>
            <a:pPr lvl="0"/>
            <a:r>
              <a:rPr lang="nl-NL" dirty="0"/>
              <a:t>Klik om een tekst toe te voegen. Klik op de Vorige of Volgende tekstopmaak om een andere tekstopmaak te kiezen </a:t>
            </a:r>
          </a:p>
          <a:p>
            <a:pPr lvl="1"/>
            <a:r>
              <a:rPr lang="nl-NL" dirty="0"/>
              <a:t>Tweede niveau</a:t>
            </a:r>
          </a:p>
          <a:p>
            <a:pPr lvl="2"/>
            <a:r>
              <a:rPr lang="nl-NL" dirty="0"/>
              <a:t>Derde niveau</a:t>
            </a:r>
          </a:p>
          <a:p>
            <a:pPr lvl="3"/>
            <a:r>
              <a:rPr lang="nl-NL" dirty="0"/>
              <a:t>Vierde niveau</a:t>
            </a:r>
          </a:p>
        </p:txBody>
      </p:sp>
      <p:sp>
        <p:nvSpPr>
          <p:cNvPr id="17" name="Tijdelijke aanduiding voor tekst 6">
            <a:extLst>
              <a:ext uri="{FF2B5EF4-FFF2-40B4-BE49-F238E27FC236}">
                <a16:creationId xmlns:a16="http://schemas.microsoft.com/office/drawing/2014/main" id="{ED6118F8-5BBB-40FC-AC79-1B7CE5E8E875}"/>
              </a:ext>
            </a:extLst>
          </p:cNvPr>
          <p:cNvSpPr>
            <a:spLocks noGrp="1"/>
          </p:cNvSpPr>
          <p:nvPr>
            <p:ph type="body" sz="quarter" idx="22" hasCustomPrompt="1"/>
          </p:nvPr>
        </p:nvSpPr>
        <p:spPr>
          <a:xfrm>
            <a:off x="796164" y="5594223"/>
            <a:ext cx="2443468" cy="2990841"/>
          </a:xfrm>
        </p:spPr>
        <p:txBody>
          <a:bodyPr/>
          <a:lstStyle/>
          <a:p>
            <a:pPr lvl="0"/>
            <a:r>
              <a:rPr lang="nl-NL" dirty="0"/>
              <a:t>Klik om een tekst toe te voegen. Klik op de Vorige of Volgende tekstopmaak om een andere tekstopmaak te kiezen </a:t>
            </a:r>
          </a:p>
          <a:p>
            <a:pPr lvl="1"/>
            <a:r>
              <a:rPr lang="nl-NL" dirty="0"/>
              <a:t>Tweede niveau</a:t>
            </a:r>
          </a:p>
          <a:p>
            <a:pPr lvl="2"/>
            <a:r>
              <a:rPr lang="nl-NL" dirty="0"/>
              <a:t>Derde niveau</a:t>
            </a:r>
          </a:p>
          <a:p>
            <a:pPr lvl="3"/>
            <a:r>
              <a:rPr lang="nl-NL" dirty="0"/>
              <a:t>Vierde niveau</a:t>
            </a:r>
          </a:p>
        </p:txBody>
      </p:sp>
      <p:sp>
        <p:nvSpPr>
          <p:cNvPr id="19" name="Tijdelijke aanduiding voor tekst 13">
            <a:extLst>
              <a:ext uri="{FF2B5EF4-FFF2-40B4-BE49-F238E27FC236}">
                <a16:creationId xmlns:a16="http://schemas.microsoft.com/office/drawing/2014/main" id="{EF37105C-5B84-4C1B-A3CF-019E7DAAC86B}"/>
              </a:ext>
            </a:extLst>
          </p:cNvPr>
          <p:cNvSpPr>
            <a:spLocks noGrp="1"/>
          </p:cNvSpPr>
          <p:nvPr>
            <p:ph type="body" sz="quarter" idx="14" hasCustomPrompt="1"/>
          </p:nvPr>
        </p:nvSpPr>
        <p:spPr>
          <a:xfrm>
            <a:off x="911609" y="3674413"/>
            <a:ext cx="5150229" cy="881875"/>
          </a:xfrm>
        </p:spPr>
        <p:txBody>
          <a:bodyPr/>
          <a:lstStyle>
            <a:lvl1pPr>
              <a:lnSpc>
                <a:spcPct val="114000"/>
              </a:lnSpc>
              <a:defRPr b="1">
                <a:solidFill>
                  <a:schemeClr val="accent1"/>
                </a:solidFill>
              </a:defRPr>
            </a:lvl1pPr>
          </a:lstStyle>
          <a:p>
            <a:pPr lvl="0"/>
            <a:r>
              <a:rPr lang="nl-NL" dirty="0"/>
              <a:t>Klik hier voor introductietekst. Pas de lengte van de stippellijn links handmatig aan </a:t>
            </a:r>
            <a:r>
              <a:rPr lang="nl-NL" dirty="0" err="1"/>
              <a:t>aan</a:t>
            </a:r>
            <a:r>
              <a:rPr lang="nl-NL" dirty="0"/>
              <a:t> de lengte van de introductietekst.</a:t>
            </a:r>
          </a:p>
        </p:txBody>
      </p:sp>
      <p:sp>
        <p:nvSpPr>
          <p:cNvPr id="8" name="Titel 7">
            <a:extLst>
              <a:ext uri="{FF2B5EF4-FFF2-40B4-BE49-F238E27FC236}">
                <a16:creationId xmlns:a16="http://schemas.microsoft.com/office/drawing/2014/main" id="{998067C8-33BD-46E4-9E1C-C0039F7048FA}"/>
              </a:ext>
            </a:extLst>
          </p:cNvPr>
          <p:cNvSpPr>
            <a:spLocks noGrp="1"/>
          </p:cNvSpPr>
          <p:nvPr>
            <p:ph type="title" hasCustomPrompt="1"/>
          </p:nvPr>
        </p:nvSpPr>
        <p:spPr>
          <a:xfrm>
            <a:off x="796164" y="2179926"/>
            <a:ext cx="4391476" cy="897007"/>
          </a:xfrm>
        </p:spPr>
        <p:txBody>
          <a:bodyPr/>
          <a:lstStyle>
            <a:lvl1pPr>
              <a:defRPr sz="3084">
                <a:solidFill>
                  <a:schemeClr val="accent1"/>
                </a:solidFill>
              </a:defRPr>
            </a:lvl1pPr>
          </a:lstStyle>
          <a:p>
            <a:r>
              <a:rPr lang="nl-NL" dirty="0"/>
              <a:t>Klik voor titel </a:t>
            </a:r>
            <a:br>
              <a:rPr lang="nl-NL" dirty="0"/>
            </a:br>
            <a:r>
              <a:rPr lang="nl-NL" dirty="0"/>
              <a:t>(over 2 regels)</a:t>
            </a:r>
          </a:p>
        </p:txBody>
      </p:sp>
      <p:sp>
        <p:nvSpPr>
          <p:cNvPr id="12" name="Tijdelijke aanduiding voor tekst 11">
            <a:extLst>
              <a:ext uri="{FF2B5EF4-FFF2-40B4-BE49-F238E27FC236}">
                <a16:creationId xmlns:a16="http://schemas.microsoft.com/office/drawing/2014/main" id="{253D2357-1239-4DB8-8456-24CC30E3B52D}"/>
              </a:ext>
            </a:extLst>
          </p:cNvPr>
          <p:cNvSpPr>
            <a:spLocks noGrp="1"/>
          </p:cNvSpPr>
          <p:nvPr>
            <p:ph type="body" sz="quarter" idx="24" hasCustomPrompt="1"/>
          </p:nvPr>
        </p:nvSpPr>
        <p:spPr>
          <a:xfrm>
            <a:off x="806485" y="-9265"/>
            <a:ext cx="1657139" cy="556882"/>
          </a:xfrm>
          <a:solidFill>
            <a:schemeClr val="accent1"/>
          </a:solidFill>
        </p:spPr>
        <p:txBody>
          <a:bodyPr wrap="none" lIns="180000" tIns="158400" rIns="180000" bIns="158400" anchor="ctr" anchorCtr="0">
            <a:spAutoFit/>
          </a:bodyPr>
          <a:lstStyle>
            <a:lvl1pPr>
              <a:defRPr sz="1452">
                <a:solidFill>
                  <a:schemeClr val="bg1"/>
                </a:solidFill>
                <a:latin typeface="Roboto Slab" pitchFamily="2" charset="0"/>
                <a:ea typeface="Roboto Slab" pitchFamily="2" charset="0"/>
              </a:defRPr>
            </a:lvl1pPr>
          </a:lstStyle>
          <a:p>
            <a:pPr lvl="0"/>
            <a:r>
              <a:rPr lang="nl-NL" dirty="0"/>
              <a:t>Klik voor tekst</a:t>
            </a:r>
          </a:p>
        </p:txBody>
      </p:sp>
      <p:sp>
        <p:nvSpPr>
          <p:cNvPr id="22" name="Tekstvak 6">
            <a:extLst>
              <a:ext uri="{FF2B5EF4-FFF2-40B4-BE49-F238E27FC236}">
                <a16:creationId xmlns:a16="http://schemas.microsoft.com/office/drawing/2014/main" id="{CA86A156-99A3-4B40-B33C-EDFF7E693AF3}"/>
              </a:ext>
            </a:extLst>
          </p:cNvPr>
          <p:cNvSpPr txBox="1"/>
          <p:nvPr userDrawn="1"/>
        </p:nvSpPr>
        <p:spPr>
          <a:xfrm>
            <a:off x="7176353" y="1"/>
            <a:ext cx="2328833" cy="5194047"/>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45970" rtlCol="0">
            <a:spAutoFit/>
          </a:bodyPr>
          <a:lstStyle/>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FOTO INVOEGEN</a:t>
            </a:r>
          </a:p>
          <a:p>
            <a:pPr marL="0" marR="0" lvl="0" indent="0" algn="l" defTabSz="829544" rtl="0" eaLnBrk="1" fontAlgn="auto" latinLnBrk="0" hangingPunct="1">
              <a:lnSpc>
                <a:spcPct val="120000"/>
              </a:lnSpc>
              <a:spcBef>
                <a:spcPts val="0"/>
              </a:spcBef>
              <a:spcAft>
                <a:spcPts val="0"/>
              </a:spcAft>
              <a:buClrTx/>
              <a:buSzTx/>
              <a:buFontTx/>
              <a:buNone/>
              <a:tabLst/>
              <a:defRPr/>
            </a:pP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in het midden van het fotovak en voeg de gewenste foto in.</a:t>
            </a: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FOTO BIJSNIJDEN</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Foto</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bijsnijden</a:t>
            </a: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Houd de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Shift-toets</a:t>
            </a: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ingedrukt en sleep de foto zodat het juiste deel van de foto wordt getoond. </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naast de dia.</a:t>
            </a:r>
          </a:p>
          <a:p>
            <a:pPr>
              <a:lnSpc>
                <a:spcPct val="120000"/>
              </a:lnSpc>
            </a:pPr>
            <a:endParaRPr lang="nl-NL" sz="998"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 FOTO VERVANGEN</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Verwijder de foto door 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Delete</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 drukken.</a:t>
            </a:r>
          </a:p>
          <a:p>
            <a:pPr marL="130637" indent="-130637">
              <a:lnSpc>
                <a:spcPct val="120000"/>
              </a:lnSpc>
              <a:buFont typeface="+mj-lt"/>
              <a:buAutoNum type="arabicPeriod"/>
            </a:pP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en voeg de gewenste foto in.</a:t>
            </a: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829544" rtl="0" eaLnBrk="1" fontAlgn="auto" latinLnBrk="0" hangingPunct="1">
              <a:lnSpc>
                <a:spcPct val="120000"/>
              </a:lnSpc>
              <a:spcBef>
                <a:spcPts val="0"/>
              </a:spcBef>
              <a:spcAft>
                <a:spcPts val="0"/>
              </a:spcAft>
              <a:buClrTx/>
              <a:buSzTx/>
              <a:buFontTx/>
              <a:buNone/>
              <a:tabLst/>
              <a:defRPr/>
            </a:pPr>
            <a:r>
              <a:rPr lang="nl-NL" sz="998" u="sng" baseline="0" noProof="1">
                <a:solidFill>
                  <a:srgbClr val="4C5960"/>
                </a:solidFill>
                <a:latin typeface="Calibri" panose="020F0502020204030204" pitchFamily="34" charset="0"/>
                <a:cs typeface="Calibri" panose="020F0502020204030204" pitchFamily="34" charset="0"/>
              </a:rPr>
              <a:t>TIP</a:t>
            </a:r>
            <a:r>
              <a:rPr lang="nl-NL" sz="998" baseline="0" noProof="1">
                <a:solidFill>
                  <a:srgbClr val="4C5960"/>
                </a:solidFill>
                <a:latin typeface="Calibri" panose="020F0502020204030204" pitchFamily="34" charset="0"/>
                <a:cs typeface="Calibri" panose="020F0502020204030204" pitchFamily="34" charset="0"/>
              </a:rPr>
              <a:t>: Klik op de knop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Opnieuw</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instellen</a:t>
            </a:r>
            <a:r>
              <a:rPr lang="nl-NL" sz="998" baseline="0" noProof="1">
                <a:solidFill>
                  <a:srgbClr val="4C5960"/>
                </a:solidFill>
                <a:latin typeface="Calibri" panose="020F0502020204030204" pitchFamily="34" charset="0"/>
                <a:cs typeface="Calibri" panose="020F0502020204030204" pitchFamily="34" charset="0"/>
              </a:rPr>
              <a:t> als de foto of het tekstvak niet meer op de juiste positie staan.</a:t>
            </a: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97978" indent="-97978">
              <a:lnSpc>
                <a:spcPct val="120000"/>
              </a:lnSpc>
              <a:buFont typeface="+mj-lt"/>
              <a:buAutoNum type="arabicPeriod"/>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78241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lyer A4 (C)">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0C500699-B56B-4B57-A1DB-EDAA374C8D0F}" type="datetimeFigureOut">
              <a:rPr lang="nl-NL" smtClean="0"/>
              <a:t>20-4-2022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15" name="Tijdelijke aanduiding voor tekst 14">
            <a:extLst>
              <a:ext uri="{FF2B5EF4-FFF2-40B4-BE49-F238E27FC236}">
                <a16:creationId xmlns:a16="http://schemas.microsoft.com/office/drawing/2014/main" id="{1AED8CBF-C560-4D0A-93FB-2308CF31D78A}"/>
              </a:ext>
            </a:extLst>
          </p:cNvPr>
          <p:cNvSpPr>
            <a:spLocks noGrp="1"/>
          </p:cNvSpPr>
          <p:nvPr>
            <p:ph type="body" sz="quarter" idx="18"/>
          </p:nvPr>
        </p:nvSpPr>
        <p:spPr>
          <a:xfrm flipH="1">
            <a:off x="796163" y="5666516"/>
            <a:ext cx="2632584" cy="2918547"/>
          </a:xfrm>
          <a:custGeom>
            <a:avLst/>
            <a:gdLst>
              <a:gd name="connsiteX0" fmla="*/ 246526 w 2052637"/>
              <a:gd name="connsiteY0" fmla="*/ 0 h 2227263"/>
              <a:gd name="connsiteX1" fmla="*/ 2052637 w 2052637"/>
              <a:gd name="connsiteY1" fmla="*/ 0 h 2227263"/>
              <a:gd name="connsiteX2" fmla="*/ 2052637 w 2052637"/>
              <a:gd name="connsiteY2" fmla="*/ 252484 h 2227263"/>
              <a:gd name="connsiteX3" fmla="*/ 2052637 w 2052637"/>
              <a:gd name="connsiteY3" fmla="*/ 425134 h 2227263"/>
              <a:gd name="connsiteX4" fmla="*/ 2052637 w 2052637"/>
              <a:gd name="connsiteY4" fmla="*/ 1801461 h 2227263"/>
              <a:gd name="connsiteX5" fmla="*/ 2052637 w 2052637"/>
              <a:gd name="connsiteY5" fmla="*/ 1974111 h 2227263"/>
              <a:gd name="connsiteX6" fmla="*/ 2052637 w 2052637"/>
              <a:gd name="connsiteY6" fmla="*/ 2227263 h 2227263"/>
              <a:gd name="connsiteX7" fmla="*/ 1799485 w 2052637"/>
              <a:gd name="connsiteY7" fmla="*/ 2227263 h 2227263"/>
              <a:gd name="connsiteX8" fmla="*/ 253152 w 2052637"/>
              <a:gd name="connsiteY8" fmla="*/ 2227263 h 2227263"/>
              <a:gd name="connsiteX9" fmla="*/ 0 w 2052637"/>
              <a:gd name="connsiteY9" fmla="*/ 2227263 h 2227263"/>
              <a:gd name="connsiteX10" fmla="*/ 0 w 2052637"/>
              <a:gd name="connsiteY10" fmla="*/ 1974111 h 2227263"/>
              <a:gd name="connsiteX11" fmla="*/ 0 w 2052637"/>
              <a:gd name="connsiteY11" fmla="*/ 425134 h 2227263"/>
              <a:gd name="connsiteX12" fmla="*/ 0 w 2052637"/>
              <a:gd name="connsiteY12" fmla="*/ 252484 h 2227263"/>
              <a:gd name="connsiteX13" fmla="*/ 202133 w 2052637"/>
              <a:gd name="connsiteY13" fmla="*/ 4475 h 222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2637" h="2227263">
                <a:moveTo>
                  <a:pt x="246526" y="0"/>
                </a:moveTo>
                <a:lnTo>
                  <a:pt x="2052637" y="0"/>
                </a:lnTo>
                <a:lnTo>
                  <a:pt x="2052637" y="252484"/>
                </a:lnTo>
                <a:lnTo>
                  <a:pt x="2052637" y="425134"/>
                </a:lnTo>
                <a:lnTo>
                  <a:pt x="2052637" y="1801461"/>
                </a:lnTo>
                <a:lnTo>
                  <a:pt x="2052637" y="1974111"/>
                </a:lnTo>
                <a:lnTo>
                  <a:pt x="2052637" y="2227263"/>
                </a:lnTo>
                <a:lnTo>
                  <a:pt x="1799485" y="2227263"/>
                </a:lnTo>
                <a:lnTo>
                  <a:pt x="253152" y="2227263"/>
                </a:lnTo>
                <a:lnTo>
                  <a:pt x="0" y="2227263"/>
                </a:lnTo>
                <a:lnTo>
                  <a:pt x="0" y="1974111"/>
                </a:lnTo>
                <a:lnTo>
                  <a:pt x="0" y="425134"/>
                </a:lnTo>
                <a:lnTo>
                  <a:pt x="0" y="252484"/>
                </a:lnTo>
                <a:cubicBezTo>
                  <a:pt x="0" y="130149"/>
                  <a:pt x="86776" y="28081"/>
                  <a:pt x="202133" y="4475"/>
                </a:cubicBezTo>
                <a:close/>
              </a:path>
            </a:pathLst>
          </a:custGeom>
          <a:solidFill>
            <a:schemeClr val="accent2"/>
          </a:solidFill>
        </p:spPr>
        <p:txBody>
          <a:bodyPr wrap="square" lIns="180000" tIns="144000" rIns="180000" bIns="144000">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p:txBody>
      </p:sp>
      <p:sp>
        <p:nvSpPr>
          <p:cNvPr id="11" name="Tijdelijke aanduiding voor tekst 6">
            <a:extLst>
              <a:ext uri="{FF2B5EF4-FFF2-40B4-BE49-F238E27FC236}">
                <a16:creationId xmlns:a16="http://schemas.microsoft.com/office/drawing/2014/main" id="{5B3BFDEC-53E4-472E-9B58-BAD9DD02D5EC}"/>
              </a:ext>
            </a:extLst>
          </p:cNvPr>
          <p:cNvSpPr>
            <a:spLocks noGrp="1"/>
          </p:cNvSpPr>
          <p:nvPr>
            <p:ph type="body" sz="quarter" idx="22" hasCustomPrompt="1"/>
          </p:nvPr>
        </p:nvSpPr>
        <p:spPr>
          <a:xfrm>
            <a:off x="3650694" y="5594223"/>
            <a:ext cx="2411142" cy="2990841"/>
          </a:xfrm>
        </p:spPr>
        <p:txBody>
          <a:bodyPr/>
          <a:lstStyle/>
          <a:p>
            <a:pPr lvl="0"/>
            <a:r>
              <a:rPr lang="nl-NL" dirty="0"/>
              <a:t>Klik om een tekst toe te voegen. Klik op de Vorige of Volgende tekstopmaak om een andere tekstopmaak te kiezen </a:t>
            </a:r>
          </a:p>
          <a:p>
            <a:pPr lvl="1"/>
            <a:r>
              <a:rPr lang="nl-NL" dirty="0"/>
              <a:t>Tweede niveau</a:t>
            </a:r>
          </a:p>
          <a:p>
            <a:pPr lvl="2"/>
            <a:r>
              <a:rPr lang="nl-NL" dirty="0"/>
              <a:t>Derde niveau</a:t>
            </a:r>
          </a:p>
          <a:p>
            <a:pPr lvl="3"/>
            <a:r>
              <a:rPr lang="nl-NL" dirty="0"/>
              <a:t>Vierde niveau</a:t>
            </a:r>
          </a:p>
        </p:txBody>
      </p:sp>
      <p:sp>
        <p:nvSpPr>
          <p:cNvPr id="10" name="Tijdelijke aanduiding voor afbeelding 9">
            <a:extLst>
              <a:ext uri="{FF2B5EF4-FFF2-40B4-BE49-F238E27FC236}">
                <a16:creationId xmlns:a16="http://schemas.microsoft.com/office/drawing/2014/main" id="{F2FFF0C5-F7C5-4994-934B-C540F13EBF76}"/>
              </a:ext>
            </a:extLst>
          </p:cNvPr>
          <p:cNvSpPr>
            <a:spLocks noGrp="1"/>
          </p:cNvSpPr>
          <p:nvPr>
            <p:ph type="pic" sz="quarter" idx="23"/>
          </p:nvPr>
        </p:nvSpPr>
        <p:spPr>
          <a:xfrm>
            <a:off x="806529" y="0"/>
            <a:ext cx="6051471" cy="3507130"/>
          </a:xfrm>
          <a:custGeom>
            <a:avLst/>
            <a:gdLst>
              <a:gd name="connsiteX0" fmla="*/ 0 w 6670626"/>
              <a:gd name="connsiteY0" fmla="*/ 0 h 3785340"/>
              <a:gd name="connsiteX1" fmla="*/ 6670626 w 6670626"/>
              <a:gd name="connsiteY1" fmla="*/ 0 h 3785340"/>
              <a:gd name="connsiteX2" fmla="*/ 6670626 w 6670626"/>
              <a:gd name="connsiteY2" fmla="*/ 3513138 h 3785340"/>
              <a:gd name="connsiteX3" fmla="*/ 6533820 w 6670626"/>
              <a:gd name="connsiteY3" fmla="*/ 3567500 h 3785340"/>
              <a:gd name="connsiteX4" fmla="*/ 5860380 w 6670626"/>
              <a:gd name="connsiteY4" fmla="*/ 3755721 h 3785340"/>
              <a:gd name="connsiteX5" fmla="*/ 5694524 w 6670626"/>
              <a:gd name="connsiteY5" fmla="*/ 3785340 h 3785340"/>
              <a:gd name="connsiteX6" fmla="*/ 5674982 w 6670626"/>
              <a:gd name="connsiteY6" fmla="*/ 3705467 h 3785340"/>
              <a:gd name="connsiteX7" fmla="*/ 2529762 w 6670626"/>
              <a:gd name="connsiteY7" fmla="*/ 1834361 h 3785340"/>
              <a:gd name="connsiteX8" fmla="*/ 1280112 w 6670626"/>
              <a:gd name="connsiteY8" fmla="*/ 2018515 h 3785340"/>
              <a:gd name="connsiteX9" fmla="*/ 1056388 w 6670626"/>
              <a:gd name="connsiteY9" fmla="*/ 2097181 h 3785340"/>
              <a:gd name="connsiteX10" fmla="*/ 1009532 w 6670626"/>
              <a:gd name="connsiteY10" fmla="*/ 2043089 h 3785340"/>
              <a:gd name="connsiteX11" fmla="*/ 43962 w 6670626"/>
              <a:gd name="connsiteY11" fmla="*/ 177761 h 378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0626" h="3785340">
                <a:moveTo>
                  <a:pt x="0" y="0"/>
                </a:moveTo>
                <a:lnTo>
                  <a:pt x="6670626" y="0"/>
                </a:lnTo>
                <a:lnTo>
                  <a:pt x="6670626" y="3513138"/>
                </a:lnTo>
                <a:lnTo>
                  <a:pt x="6533820" y="3567500"/>
                </a:lnTo>
                <a:cubicBezTo>
                  <a:pt x="6315945" y="3645376"/>
                  <a:pt x="6091065" y="3708516"/>
                  <a:pt x="5860380" y="3755721"/>
                </a:cubicBezTo>
                <a:lnTo>
                  <a:pt x="5694524" y="3785340"/>
                </a:lnTo>
                <a:lnTo>
                  <a:pt x="5674982" y="3705467"/>
                </a:lnTo>
                <a:cubicBezTo>
                  <a:pt x="5375620" y="2637629"/>
                  <a:pt x="4081208" y="1834361"/>
                  <a:pt x="2529762" y="1834361"/>
                </a:cubicBezTo>
                <a:cubicBezTo>
                  <a:pt x="2086492" y="1834361"/>
                  <a:pt x="1664204" y="1899934"/>
                  <a:pt x="1280112" y="2018515"/>
                </a:cubicBezTo>
                <a:lnTo>
                  <a:pt x="1056388" y="2097181"/>
                </a:lnTo>
                <a:lnTo>
                  <a:pt x="1009532" y="2043089"/>
                </a:lnTo>
                <a:cubicBezTo>
                  <a:pt x="565114" y="1504578"/>
                  <a:pt x="231601" y="871146"/>
                  <a:pt x="43962" y="177761"/>
                </a:cubicBezTo>
                <a:close/>
              </a:path>
            </a:pathLst>
          </a:custGeom>
          <a:solidFill>
            <a:schemeClr val="bg1">
              <a:lumMod val="95000"/>
            </a:schemeClr>
          </a:solidFill>
        </p:spPr>
        <p:txBody>
          <a:bodyPr wrap="square">
            <a:noAutofit/>
          </a:bodyPr>
          <a:lstStyle>
            <a:lvl1pPr algn="r">
              <a:defRPr/>
            </a:lvl1pPr>
          </a:lstStyle>
          <a:p>
            <a:r>
              <a:rPr lang="nl-NL"/>
              <a:t>Klik op het pictogram als u een afbeelding wilt toevoegen</a:t>
            </a:r>
            <a:endParaRPr lang="nl-NL" dirty="0"/>
          </a:p>
        </p:txBody>
      </p:sp>
      <p:sp>
        <p:nvSpPr>
          <p:cNvPr id="12" name="Tijdelijke aanduiding voor tekst 9">
            <a:extLst>
              <a:ext uri="{FF2B5EF4-FFF2-40B4-BE49-F238E27FC236}">
                <a16:creationId xmlns:a16="http://schemas.microsoft.com/office/drawing/2014/main" id="{279AE2EB-CE32-4C7C-9E1D-59AE2DF7F3BA}"/>
              </a:ext>
            </a:extLst>
          </p:cNvPr>
          <p:cNvSpPr>
            <a:spLocks noGrp="1"/>
          </p:cNvSpPr>
          <p:nvPr>
            <p:ph type="body" sz="quarter" idx="13" hasCustomPrompt="1"/>
          </p:nvPr>
        </p:nvSpPr>
        <p:spPr>
          <a:xfrm>
            <a:off x="796165" y="3188454"/>
            <a:ext cx="4837707" cy="374439"/>
          </a:xfrm>
        </p:spPr>
        <p:txBody>
          <a:bodyPr/>
          <a:lstStyle>
            <a:lvl1pPr>
              <a:defRPr sz="1452">
                <a:solidFill>
                  <a:schemeClr val="accent2"/>
                </a:solidFill>
                <a:latin typeface="Roboto Slab" pitchFamily="2" charset="0"/>
                <a:ea typeface="Roboto Slab" pitchFamily="2" charset="0"/>
              </a:defRPr>
            </a:lvl1pPr>
          </a:lstStyle>
          <a:p>
            <a:pPr lvl="0"/>
            <a:r>
              <a:rPr lang="nl-NL" dirty="0"/>
              <a:t>Klik voor ondertitel</a:t>
            </a:r>
          </a:p>
        </p:txBody>
      </p:sp>
      <p:sp>
        <p:nvSpPr>
          <p:cNvPr id="13" name="Tijdelijke aanduiding voor tekst 6">
            <a:extLst>
              <a:ext uri="{FF2B5EF4-FFF2-40B4-BE49-F238E27FC236}">
                <a16:creationId xmlns:a16="http://schemas.microsoft.com/office/drawing/2014/main" id="{84274791-062E-4F4F-B15B-A12069478303}"/>
              </a:ext>
            </a:extLst>
          </p:cNvPr>
          <p:cNvSpPr>
            <a:spLocks noGrp="1"/>
          </p:cNvSpPr>
          <p:nvPr>
            <p:ph type="body" sz="quarter" idx="21" hasCustomPrompt="1"/>
          </p:nvPr>
        </p:nvSpPr>
        <p:spPr>
          <a:xfrm>
            <a:off x="796162" y="4647258"/>
            <a:ext cx="5265676" cy="923127"/>
          </a:xfrm>
        </p:spPr>
        <p:txBody>
          <a:bodyPr/>
          <a:lstStyle/>
          <a:p>
            <a:pPr lvl="0"/>
            <a:r>
              <a:rPr lang="nl-NL" dirty="0"/>
              <a:t>Klik om een tekst toe te voegen. Klik op de Vorige of Volgende tekstopmaak om een andere tekstopmaak te kiezen </a:t>
            </a:r>
          </a:p>
          <a:p>
            <a:pPr lvl="1"/>
            <a:r>
              <a:rPr lang="nl-NL" dirty="0"/>
              <a:t>Tweede niveau</a:t>
            </a:r>
          </a:p>
          <a:p>
            <a:pPr lvl="2"/>
            <a:r>
              <a:rPr lang="nl-NL" dirty="0"/>
              <a:t>Derde niveau</a:t>
            </a:r>
          </a:p>
          <a:p>
            <a:pPr lvl="3"/>
            <a:r>
              <a:rPr lang="nl-NL" dirty="0"/>
              <a:t>Vierde niveau</a:t>
            </a:r>
          </a:p>
        </p:txBody>
      </p:sp>
      <p:sp>
        <p:nvSpPr>
          <p:cNvPr id="14" name="Tijdelijke aanduiding voor tekst 13">
            <a:extLst>
              <a:ext uri="{FF2B5EF4-FFF2-40B4-BE49-F238E27FC236}">
                <a16:creationId xmlns:a16="http://schemas.microsoft.com/office/drawing/2014/main" id="{08B297F7-8EF6-466F-89AF-1E6F5BDD21FA}"/>
              </a:ext>
            </a:extLst>
          </p:cNvPr>
          <p:cNvSpPr>
            <a:spLocks noGrp="1"/>
          </p:cNvSpPr>
          <p:nvPr>
            <p:ph type="body" sz="quarter" idx="14" hasCustomPrompt="1"/>
          </p:nvPr>
        </p:nvSpPr>
        <p:spPr>
          <a:xfrm>
            <a:off x="911609" y="3674413"/>
            <a:ext cx="5150229" cy="881875"/>
          </a:xfrm>
        </p:spPr>
        <p:txBody>
          <a:bodyPr/>
          <a:lstStyle>
            <a:lvl1pPr>
              <a:lnSpc>
                <a:spcPct val="114000"/>
              </a:lnSpc>
              <a:defRPr b="1">
                <a:solidFill>
                  <a:schemeClr val="accent1"/>
                </a:solidFill>
              </a:defRPr>
            </a:lvl1pPr>
          </a:lstStyle>
          <a:p>
            <a:pPr lvl="0"/>
            <a:r>
              <a:rPr lang="nl-NL" dirty="0"/>
              <a:t>Klik hier voor introductietekst. Pas de lengte van de stippellijn links handmatig aan </a:t>
            </a:r>
            <a:r>
              <a:rPr lang="nl-NL" dirty="0" err="1"/>
              <a:t>aan</a:t>
            </a:r>
            <a:r>
              <a:rPr lang="nl-NL" dirty="0"/>
              <a:t> de lengte van de introductietekst.</a:t>
            </a:r>
          </a:p>
        </p:txBody>
      </p:sp>
      <p:sp>
        <p:nvSpPr>
          <p:cNvPr id="16" name="Titel 7">
            <a:extLst>
              <a:ext uri="{FF2B5EF4-FFF2-40B4-BE49-F238E27FC236}">
                <a16:creationId xmlns:a16="http://schemas.microsoft.com/office/drawing/2014/main" id="{38F9608B-9E1E-44E7-ACCF-7F9C67CFE22F}"/>
              </a:ext>
            </a:extLst>
          </p:cNvPr>
          <p:cNvSpPr>
            <a:spLocks noGrp="1"/>
          </p:cNvSpPr>
          <p:nvPr>
            <p:ph type="title" hasCustomPrompt="1"/>
          </p:nvPr>
        </p:nvSpPr>
        <p:spPr>
          <a:xfrm>
            <a:off x="796164" y="2179926"/>
            <a:ext cx="4391476" cy="897007"/>
          </a:xfrm>
        </p:spPr>
        <p:txBody>
          <a:bodyPr/>
          <a:lstStyle>
            <a:lvl1pPr>
              <a:defRPr sz="3084">
                <a:solidFill>
                  <a:schemeClr val="accent1"/>
                </a:solidFill>
              </a:defRPr>
            </a:lvl1pPr>
          </a:lstStyle>
          <a:p>
            <a:r>
              <a:rPr lang="nl-NL" dirty="0"/>
              <a:t>Klik voor titel </a:t>
            </a:r>
            <a:br>
              <a:rPr lang="nl-NL" dirty="0"/>
            </a:br>
            <a:r>
              <a:rPr lang="nl-NL" dirty="0"/>
              <a:t>(over 2 regels)</a:t>
            </a:r>
          </a:p>
        </p:txBody>
      </p:sp>
      <p:sp>
        <p:nvSpPr>
          <p:cNvPr id="17" name="Tijdelijke aanduiding voor tekst 11">
            <a:extLst>
              <a:ext uri="{FF2B5EF4-FFF2-40B4-BE49-F238E27FC236}">
                <a16:creationId xmlns:a16="http://schemas.microsoft.com/office/drawing/2014/main" id="{A43875CF-7110-43A9-B977-C6D7AD87E3AB}"/>
              </a:ext>
            </a:extLst>
          </p:cNvPr>
          <p:cNvSpPr>
            <a:spLocks noGrp="1"/>
          </p:cNvSpPr>
          <p:nvPr>
            <p:ph type="body" sz="quarter" idx="24" hasCustomPrompt="1"/>
          </p:nvPr>
        </p:nvSpPr>
        <p:spPr>
          <a:xfrm>
            <a:off x="806485" y="-9265"/>
            <a:ext cx="1657139" cy="556882"/>
          </a:xfrm>
          <a:solidFill>
            <a:schemeClr val="accent1"/>
          </a:solidFill>
        </p:spPr>
        <p:txBody>
          <a:bodyPr wrap="none" lIns="180000" tIns="158400" rIns="180000" bIns="158400" anchor="ctr" anchorCtr="0">
            <a:spAutoFit/>
          </a:bodyPr>
          <a:lstStyle>
            <a:lvl1pPr>
              <a:defRPr sz="1452">
                <a:solidFill>
                  <a:schemeClr val="bg1"/>
                </a:solidFill>
                <a:latin typeface="Roboto Slab" pitchFamily="2" charset="0"/>
                <a:ea typeface="Roboto Slab" pitchFamily="2" charset="0"/>
              </a:defRPr>
            </a:lvl1pPr>
          </a:lstStyle>
          <a:p>
            <a:pPr lvl="0"/>
            <a:r>
              <a:rPr lang="nl-NL" dirty="0"/>
              <a:t>Klik voor tekst</a:t>
            </a:r>
          </a:p>
        </p:txBody>
      </p:sp>
      <p:sp>
        <p:nvSpPr>
          <p:cNvPr id="18" name="Tekstvak 6">
            <a:extLst>
              <a:ext uri="{FF2B5EF4-FFF2-40B4-BE49-F238E27FC236}">
                <a16:creationId xmlns:a16="http://schemas.microsoft.com/office/drawing/2014/main" id="{2BC51148-A76B-47A6-A11C-677E76B44676}"/>
              </a:ext>
            </a:extLst>
          </p:cNvPr>
          <p:cNvSpPr txBox="1"/>
          <p:nvPr userDrawn="1"/>
        </p:nvSpPr>
        <p:spPr>
          <a:xfrm>
            <a:off x="7176353" y="1"/>
            <a:ext cx="2328833" cy="5194047"/>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45970" rtlCol="0">
            <a:spAutoFit/>
          </a:bodyPr>
          <a:lstStyle/>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FOTO INVOEGEN</a:t>
            </a:r>
          </a:p>
          <a:p>
            <a:pPr marL="0" marR="0" lvl="0" indent="0" algn="l" defTabSz="829544" rtl="0" eaLnBrk="1" fontAlgn="auto" latinLnBrk="0" hangingPunct="1">
              <a:lnSpc>
                <a:spcPct val="120000"/>
              </a:lnSpc>
              <a:spcBef>
                <a:spcPts val="0"/>
              </a:spcBef>
              <a:spcAft>
                <a:spcPts val="0"/>
              </a:spcAft>
              <a:buClrTx/>
              <a:buSzTx/>
              <a:buFontTx/>
              <a:buNone/>
              <a:tabLst/>
              <a:defRPr/>
            </a:pP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in het midden van het fotovak en voeg de gewenste foto in.</a:t>
            </a: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FOTO BIJSNIJDEN</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Foto</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bijsnijden</a:t>
            </a: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Houd de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Shift-toets</a:t>
            </a: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ingedrukt en sleep de foto zodat het juiste deel van de foto wordt getoond. </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naast de dia.</a:t>
            </a:r>
          </a:p>
          <a:p>
            <a:pPr>
              <a:lnSpc>
                <a:spcPct val="120000"/>
              </a:lnSpc>
            </a:pPr>
            <a:endParaRPr lang="nl-NL" sz="998"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 FOTO VERVANGEN</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Verwijder de foto door 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Delete</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 drukken.</a:t>
            </a:r>
          </a:p>
          <a:p>
            <a:pPr marL="130637" indent="-130637">
              <a:lnSpc>
                <a:spcPct val="120000"/>
              </a:lnSpc>
              <a:buFont typeface="+mj-lt"/>
              <a:buAutoNum type="arabicPeriod"/>
            </a:pP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en voeg de gewenste foto in.</a:t>
            </a: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829544" rtl="0" eaLnBrk="1" fontAlgn="auto" latinLnBrk="0" hangingPunct="1">
              <a:lnSpc>
                <a:spcPct val="120000"/>
              </a:lnSpc>
              <a:spcBef>
                <a:spcPts val="0"/>
              </a:spcBef>
              <a:spcAft>
                <a:spcPts val="0"/>
              </a:spcAft>
              <a:buClrTx/>
              <a:buSzTx/>
              <a:buFontTx/>
              <a:buNone/>
              <a:tabLst/>
              <a:defRPr/>
            </a:pPr>
            <a:r>
              <a:rPr lang="nl-NL" sz="998" u="sng" baseline="0" noProof="1">
                <a:solidFill>
                  <a:srgbClr val="4C5960"/>
                </a:solidFill>
                <a:latin typeface="Calibri" panose="020F0502020204030204" pitchFamily="34" charset="0"/>
                <a:cs typeface="Calibri" panose="020F0502020204030204" pitchFamily="34" charset="0"/>
              </a:rPr>
              <a:t>TIP</a:t>
            </a:r>
            <a:r>
              <a:rPr lang="nl-NL" sz="998" baseline="0" noProof="1">
                <a:solidFill>
                  <a:srgbClr val="4C5960"/>
                </a:solidFill>
                <a:latin typeface="Calibri" panose="020F0502020204030204" pitchFamily="34" charset="0"/>
                <a:cs typeface="Calibri" panose="020F0502020204030204" pitchFamily="34" charset="0"/>
              </a:rPr>
              <a:t>: Klik op de knop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Opnieuw</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instellen</a:t>
            </a:r>
            <a:r>
              <a:rPr lang="nl-NL" sz="998" baseline="0" noProof="1">
                <a:solidFill>
                  <a:srgbClr val="4C5960"/>
                </a:solidFill>
                <a:latin typeface="Calibri" panose="020F0502020204030204" pitchFamily="34" charset="0"/>
                <a:cs typeface="Calibri" panose="020F0502020204030204" pitchFamily="34" charset="0"/>
              </a:rPr>
              <a:t> als de foto of het tekstvak niet meer op de juiste positie staan.</a:t>
            </a: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97978" indent="-97978">
              <a:lnSpc>
                <a:spcPct val="120000"/>
              </a:lnSpc>
              <a:buFont typeface="+mj-lt"/>
              <a:buAutoNum type="arabicPeriod"/>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5386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lyer A4 (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0C500699-B56B-4B57-A1DB-EDAA374C8D0F}" type="datetimeFigureOut">
              <a:rPr lang="nl-NL" smtClean="0"/>
              <a:t>20-4-2022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12" name="Tijdelijke aanduiding voor tekst 11">
            <a:extLst>
              <a:ext uri="{FF2B5EF4-FFF2-40B4-BE49-F238E27FC236}">
                <a16:creationId xmlns:a16="http://schemas.microsoft.com/office/drawing/2014/main" id="{664E53D5-E1E8-431C-A0AC-84B8102A231F}"/>
              </a:ext>
            </a:extLst>
          </p:cNvPr>
          <p:cNvSpPr>
            <a:spLocks noGrp="1"/>
          </p:cNvSpPr>
          <p:nvPr>
            <p:ph type="body" sz="quarter" idx="21"/>
          </p:nvPr>
        </p:nvSpPr>
        <p:spPr>
          <a:xfrm flipH="1">
            <a:off x="796160" y="5666516"/>
            <a:ext cx="5265677" cy="2918547"/>
          </a:xfrm>
          <a:custGeom>
            <a:avLst/>
            <a:gdLst>
              <a:gd name="connsiteX0" fmla="*/ 2052637 w 4105471"/>
              <a:gd name="connsiteY0" fmla="*/ 0 h 2227263"/>
              <a:gd name="connsiteX1" fmla="*/ 246526 w 4105471"/>
              <a:gd name="connsiteY1" fmla="*/ 0 h 2227263"/>
              <a:gd name="connsiteX2" fmla="*/ 202133 w 4105471"/>
              <a:gd name="connsiteY2" fmla="*/ 4475 h 2227263"/>
              <a:gd name="connsiteX3" fmla="*/ 0 w 4105471"/>
              <a:gd name="connsiteY3" fmla="*/ 252484 h 2227263"/>
              <a:gd name="connsiteX4" fmla="*/ 0 w 4105471"/>
              <a:gd name="connsiteY4" fmla="*/ 425134 h 2227263"/>
              <a:gd name="connsiteX5" fmla="*/ 0 w 4105471"/>
              <a:gd name="connsiteY5" fmla="*/ 1974111 h 2227263"/>
              <a:gd name="connsiteX6" fmla="*/ 0 w 4105471"/>
              <a:gd name="connsiteY6" fmla="*/ 2227263 h 2227263"/>
              <a:gd name="connsiteX7" fmla="*/ 253152 w 4105471"/>
              <a:gd name="connsiteY7" fmla="*/ 2227263 h 2227263"/>
              <a:gd name="connsiteX8" fmla="*/ 1799485 w 4105471"/>
              <a:gd name="connsiteY8" fmla="*/ 2227263 h 2227263"/>
              <a:gd name="connsiteX9" fmla="*/ 2052637 w 4105471"/>
              <a:gd name="connsiteY9" fmla="*/ 2227263 h 2227263"/>
              <a:gd name="connsiteX10" fmla="*/ 2052637 w 4105471"/>
              <a:gd name="connsiteY10" fmla="*/ 1974111 h 2227263"/>
              <a:gd name="connsiteX11" fmla="*/ 2052637 w 4105471"/>
              <a:gd name="connsiteY11" fmla="*/ 1801461 h 2227263"/>
              <a:gd name="connsiteX12" fmla="*/ 2052637 w 4105471"/>
              <a:gd name="connsiteY12" fmla="*/ 425134 h 2227263"/>
              <a:gd name="connsiteX13" fmla="*/ 2052637 w 4105471"/>
              <a:gd name="connsiteY13" fmla="*/ 252484 h 2227263"/>
              <a:gd name="connsiteX14" fmla="*/ 4105471 w 4105471"/>
              <a:gd name="connsiteY14" fmla="*/ 0 h 2227263"/>
              <a:gd name="connsiteX15" fmla="*/ 2052834 w 4105471"/>
              <a:gd name="connsiteY15" fmla="*/ 0 h 2227263"/>
              <a:gd name="connsiteX16" fmla="*/ 2052834 w 4105471"/>
              <a:gd name="connsiteY16" fmla="*/ 2227263 h 2227263"/>
              <a:gd name="connsiteX17" fmla="*/ 4105471 w 4105471"/>
              <a:gd name="connsiteY17" fmla="*/ 2227263 h 222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05471" h="2227263">
                <a:moveTo>
                  <a:pt x="2052637" y="0"/>
                </a:moveTo>
                <a:lnTo>
                  <a:pt x="246526" y="0"/>
                </a:lnTo>
                <a:lnTo>
                  <a:pt x="202133" y="4475"/>
                </a:lnTo>
                <a:cubicBezTo>
                  <a:pt x="86776" y="28081"/>
                  <a:pt x="0" y="130149"/>
                  <a:pt x="0" y="252484"/>
                </a:cubicBezTo>
                <a:lnTo>
                  <a:pt x="0" y="425134"/>
                </a:lnTo>
                <a:lnTo>
                  <a:pt x="0" y="1974111"/>
                </a:lnTo>
                <a:lnTo>
                  <a:pt x="0" y="2227263"/>
                </a:lnTo>
                <a:lnTo>
                  <a:pt x="253152" y="2227263"/>
                </a:lnTo>
                <a:lnTo>
                  <a:pt x="1799485" y="2227263"/>
                </a:lnTo>
                <a:lnTo>
                  <a:pt x="2052637" y="2227263"/>
                </a:lnTo>
                <a:lnTo>
                  <a:pt x="2052637" y="1974111"/>
                </a:lnTo>
                <a:lnTo>
                  <a:pt x="2052637" y="1801461"/>
                </a:lnTo>
                <a:lnTo>
                  <a:pt x="2052637" y="425134"/>
                </a:lnTo>
                <a:lnTo>
                  <a:pt x="2052637" y="252484"/>
                </a:lnTo>
                <a:close/>
                <a:moveTo>
                  <a:pt x="4105471" y="0"/>
                </a:moveTo>
                <a:lnTo>
                  <a:pt x="2052834" y="0"/>
                </a:lnTo>
                <a:lnTo>
                  <a:pt x="2052834" y="2227263"/>
                </a:lnTo>
                <a:lnTo>
                  <a:pt x="4105471" y="2227263"/>
                </a:lnTo>
                <a:close/>
              </a:path>
            </a:pathLst>
          </a:custGeom>
          <a:solidFill>
            <a:schemeClr val="accent1"/>
          </a:solidFill>
        </p:spPr>
        <p:txBody>
          <a:bodyPr wrap="square" lIns="180000" tIns="144000" rIns="180000" bIns="144000">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p:txBody>
      </p:sp>
      <p:sp>
        <p:nvSpPr>
          <p:cNvPr id="9" name="Tijdelijke aanduiding voor afbeelding 8">
            <a:extLst>
              <a:ext uri="{FF2B5EF4-FFF2-40B4-BE49-F238E27FC236}">
                <a16:creationId xmlns:a16="http://schemas.microsoft.com/office/drawing/2014/main" id="{0BAC1787-3530-4ECB-AAC7-9D4A183F3B0B}"/>
              </a:ext>
            </a:extLst>
          </p:cNvPr>
          <p:cNvSpPr>
            <a:spLocks noGrp="1"/>
          </p:cNvSpPr>
          <p:nvPr>
            <p:ph type="pic" sz="quarter" idx="23"/>
          </p:nvPr>
        </p:nvSpPr>
        <p:spPr>
          <a:xfrm>
            <a:off x="806529" y="0"/>
            <a:ext cx="6051471" cy="3507130"/>
          </a:xfrm>
          <a:custGeom>
            <a:avLst/>
            <a:gdLst>
              <a:gd name="connsiteX0" fmla="*/ 0 w 6670626"/>
              <a:gd name="connsiteY0" fmla="*/ 0 h 3785340"/>
              <a:gd name="connsiteX1" fmla="*/ 6670626 w 6670626"/>
              <a:gd name="connsiteY1" fmla="*/ 0 h 3785340"/>
              <a:gd name="connsiteX2" fmla="*/ 6670626 w 6670626"/>
              <a:gd name="connsiteY2" fmla="*/ 3513138 h 3785340"/>
              <a:gd name="connsiteX3" fmla="*/ 6533820 w 6670626"/>
              <a:gd name="connsiteY3" fmla="*/ 3567500 h 3785340"/>
              <a:gd name="connsiteX4" fmla="*/ 5860380 w 6670626"/>
              <a:gd name="connsiteY4" fmla="*/ 3755721 h 3785340"/>
              <a:gd name="connsiteX5" fmla="*/ 5694524 w 6670626"/>
              <a:gd name="connsiteY5" fmla="*/ 3785340 h 3785340"/>
              <a:gd name="connsiteX6" fmla="*/ 5674982 w 6670626"/>
              <a:gd name="connsiteY6" fmla="*/ 3705467 h 3785340"/>
              <a:gd name="connsiteX7" fmla="*/ 2529762 w 6670626"/>
              <a:gd name="connsiteY7" fmla="*/ 1834361 h 3785340"/>
              <a:gd name="connsiteX8" fmla="*/ 1280112 w 6670626"/>
              <a:gd name="connsiteY8" fmla="*/ 2018515 h 3785340"/>
              <a:gd name="connsiteX9" fmla="*/ 1056388 w 6670626"/>
              <a:gd name="connsiteY9" fmla="*/ 2097181 h 3785340"/>
              <a:gd name="connsiteX10" fmla="*/ 1009532 w 6670626"/>
              <a:gd name="connsiteY10" fmla="*/ 2043089 h 3785340"/>
              <a:gd name="connsiteX11" fmla="*/ 43962 w 6670626"/>
              <a:gd name="connsiteY11" fmla="*/ 177761 h 378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0626" h="3785340">
                <a:moveTo>
                  <a:pt x="0" y="0"/>
                </a:moveTo>
                <a:lnTo>
                  <a:pt x="6670626" y="0"/>
                </a:lnTo>
                <a:lnTo>
                  <a:pt x="6670626" y="3513138"/>
                </a:lnTo>
                <a:lnTo>
                  <a:pt x="6533820" y="3567500"/>
                </a:lnTo>
                <a:cubicBezTo>
                  <a:pt x="6315945" y="3645376"/>
                  <a:pt x="6091065" y="3708516"/>
                  <a:pt x="5860380" y="3755721"/>
                </a:cubicBezTo>
                <a:lnTo>
                  <a:pt x="5694524" y="3785340"/>
                </a:lnTo>
                <a:lnTo>
                  <a:pt x="5674982" y="3705467"/>
                </a:lnTo>
                <a:cubicBezTo>
                  <a:pt x="5375620" y="2637629"/>
                  <a:pt x="4081208" y="1834361"/>
                  <a:pt x="2529762" y="1834361"/>
                </a:cubicBezTo>
                <a:cubicBezTo>
                  <a:pt x="2086492" y="1834361"/>
                  <a:pt x="1664204" y="1899934"/>
                  <a:pt x="1280112" y="2018515"/>
                </a:cubicBezTo>
                <a:lnTo>
                  <a:pt x="1056388" y="2097181"/>
                </a:lnTo>
                <a:lnTo>
                  <a:pt x="1009532" y="2043089"/>
                </a:lnTo>
                <a:cubicBezTo>
                  <a:pt x="565114" y="1504578"/>
                  <a:pt x="231601" y="871146"/>
                  <a:pt x="43962" y="177761"/>
                </a:cubicBezTo>
                <a:close/>
              </a:path>
            </a:pathLst>
          </a:custGeom>
          <a:solidFill>
            <a:schemeClr val="bg1">
              <a:lumMod val="95000"/>
            </a:schemeClr>
          </a:solidFill>
        </p:spPr>
        <p:txBody>
          <a:bodyPr wrap="square">
            <a:noAutofit/>
          </a:bodyPr>
          <a:lstStyle>
            <a:lvl1pPr algn="r">
              <a:defRPr/>
            </a:lvl1pPr>
          </a:lstStyle>
          <a:p>
            <a:r>
              <a:rPr lang="nl-NL"/>
              <a:t>Klik op het pictogram als u een afbeelding wilt toevoegen</a:t>
            </a:r>
            <a:endParaRPr lang="nl-NL" dirty="0"/>
          </a:p>
        </p:txBody>
      </p:sp>
      <p:sp>
        <p:nvSpPr>
          <p:cNvPr id="10" name="Tijdelijke aanduiding voor tekst 9">
            <a:extLst>
              <a:ext uri="{FF2B5EF4-FFF2-40B4-BE49-F238E27FC236}">
                <a16:creationId xmlns:a16="http://schemas.microsoft.com/office/drawing/2014/main" id="{B28C8C1F-5B92-448F-A640-61CD507F698F}"/>
              </a:ext>
            </a:extLst>
          </p:cNvPr>
          <p:cNvSpPr>
            <a:spLocks noGrp="1"/>
          </p:cNvSpPr>
          <p:nvPr>
            <p:ph type="body" sz="quarter" idx="13" hasCustomPrompt="1"/>
          </p:nvPr>
        </p:nvSpPr>
        <p:spPr>
          <a:xfrm>
            <a:off x="796165" y="3188454"/>
            <a:ext cx="4837707" cy="374439"/>
          </a:xfrm>
        </p:spPr>
        <p:txBody>
          <a:bodyPr/>
          <a:lstStyle>
            <a:lvl1pPr>
              <a:defRPr sz="1452">
                <a:solidFill>
                  <a:schemeClr val="accent2"/>
                </a:solidFill>
                <a:latin typeface="Roboto Slab" pitchFamily="2" charset="0"/>
                <a:ea typeface="Roboto Slab" pitchFamily="2" charset="0"/>
              </a:defRPr>
            </a:lvl1pPr>
          </a:lstStyle>
          <a:p>
            <a:pPr lvl="0"/>
            <a:r>
              <a:rPr lang="nl-NL" dirty="0"/>
              <a:t>Klik voor ondertitel</a:t>
            </a:r>
          </a:p>
        </p:txBody>
      </p:sp>
      <p:sp>
        <p:nvSpPr>
          <p:cNvPr id="11" name="Tijdelijke aanduiding voor tekst 6">
            <a:extLst>
              <a:ext uri="{FF2B5EF4-FFF2-40B4-BE49-F238E27FC236}">
                <a16:creationId xmlns:a16="http://schemas.microsoft.com/office/drawing/2014/main" id="{44521201-C4A0-4ED1-8DFD-B3C1DF2D2B2F}"/>
              </a:ext>
            </a:extLst>
          </p:cNvPr>
          <p:cNvSpPr>
            <a:spLocks noGrp="1"/>
          </p:cNvSpPr>
          <p:nvPr>
            <p:ph type="body" sz="quarter" idx="24" hasCustomPrompt="1"/>
          </p:nvPr>
        </p:nvSpPr>
        <p:spPr>
          <a:xfrm>
            <a:off x="796162" y="4647258"/>
            <a:ext cx="5265676" cy="923127"/>
          </a:xfrm>
        </p:spPr>
        <p:txBody>
          <a:bodyPr/>
          <a:lstStyle/>
          <a:p>
            <a:pPr lvl="0"/>
            <a:r>
              <a:rPr lang="nl-NL" dirty="0"/>
              <a:t>Klik om een tekst toe te voegen. Klik op de Vorige of Volgende tekstopmaak om een andere tekstopmaak te kiezen </a:t>
            </a:r>
          </a:p>
          <a:p>
            <a:pPr lvl="1"/>
            <a:r>
              <a:rPr lang="nl-NL" dirty="0"/>
              <a:t>Tweede niveau</a:t>
            </a:r>
          </a:p>
          <a:p>
            <a:pPr lvl="2"/>
            <a:r>
              <a:rPr lang="nl-NL" dirty="0"/>
              <a:t>Derde niveau</a:t>
            </a:r>
          </a:p>
          <a:p>
            <a:pPr lvl="3"/>
            <a:r>
              <a:rPr lang="nl-NL" dirty="0"/>
              <a:t>Vierde niveau</a:t>
            </a:r>
          </a:p>
        </p:txBody>
      </p:sp>
      <p:sp>
        <p:nvSpPr>
          <p:cNvPr id="13" name="Tijdelijke aanduiding voor tekst 13">
            <a:extLst>
              <a:ext uri="{FF2B5EF4-FFF2-40B4-BE49-F238E27FC236}">
                <a16:creationId xmlns:a16="http://schemas.microsoft.com/office/drawing/2014/main" id="{14051EC8-3386-4844-9C03-6106A996C678}"/>
              </a:ext>
            </a:extLst>
          </p:cNvPr>
          <p:cNvSpPr>
            <a:spLocks noGrp="1"/>
          </p:cNvSpPr>
          <p:nvPr>
            <p:ph type="body" sz="quarter" idx="14" hasCustomPrompt="1"/>
          </p:nvPr>
        </p:nvSpPr>
        <p:spPr>
          <a:xfrm>
            <a:off x="911609" y="3674413"/>
            <a:ext cx="5150229" cy="881875"/>
          </a:xfrm>
        </p:spPr>
        <p:txBody>
          <a:bodyPr/>
          <a:lstStyle>
            <a:lvl1pPr>
              <a:lnSpc>
                <a:spcPct val="114000"/>
              </a:lnSpc>
              <a:defRPr b="1">
                <a:solidFill>
                  <a:schemeClr val="accent1"/>
                </a:solidFill>
              </a:defRPr>
            </a:lvl1pPr>
          </a:lstStyle>
          <a:p>
            <a:pPr lvl="0"/>
            <a:r>
              <a:rPr lang="nl-NL" dirty="0"/>
              <a:t>Klik hier voor introductietekst. Pas de lengte van de stippellijn links handmatig aan </a:t>
            </a:r>
            <a:r>
              <a:rPr lang="nl-NL" dirty="0" err="1"/>
              <a:t>aan</a:t>
            </a:r>
            <a:r>
              <a:rPr lang="nl-NL" dirty="0"/>
              <a:t> de lengte van de introductietekst.</a:t>
            </a:r>
          </a:p>
        </p:txBody>
      </p:sp>
      <p:sp>
        <p:nvSpPr>
          <p:cNvPr id="14" name="Titel 7">
            <a:extLst>
              <a:ext uri="{FF2B5EF4-FFF2-40B4-BE49-F238E27FC236}">
                <a16:creationId xmlns:a16="http://schemas.microsoft.com/office/drawing/2014/main" id="{21475CA7-D3EE-4E74-A7CF-792F62AEBF25}"/>
              </a:ext>
            </a:extLst>
          </p:cNvPr>
          <p:cNvSpPr>
            <a:spLocks noGrp="1"/>
          </p:cNvSpPr>
          <p:nvPr>
            <p:ph type="title" hasCustomPrompt="1"/>
          </p:nvPr>
        </p:nvSpPr>
        <p:spPr>
          <a:xfrm>
            <a:off x="796164" y="2179926"/>
            <a:ext cx="4391476" cy="897007"/>
          </a:xfrm>
        </p:spPr>
        <p:txBody>
          <a:bodyPr/>
          <a:lstStyle>
            <a:lvl1pPr>
              <a:defRPr sz="3084">
                <a:solidFill>
                  <a:schemeClr val="accent1"/>
                </a:solidFill>
              </a:defRPr>
            </a:lvl1pPr>
          </a:lstStyle>
          <a:p>
            <a:r>
              <a:rPr lang="nl-NL" dirty="0"/>
              <a:t>Klik voor titel </a:t>
            </a:r>
            <a:br>
              <a:rPr lang="nl-NL" dirty="0"/>
            </a:br>
            <a:r>
              <a:rPr lang="nl-NL" dirty="0"/>
              <a:t>(over 2 regels)</a:t>
            </a:r>
          </a:p>
        </p:txBody>
      </p:sp>
      <p:sp>
        <p:nvSpPr>
          <p:cNvPr id="15" name="Tijdelijke aanduiding voor tekst 11">
            <a:extLst>
              <a:ext uri="{FF2B5EF4-FFF2-40B4-BE49-F238E27FC236}">
                <a16:creationId xmlns:a16="http://schemas.microsoft.com/office/drawing/2014/main" id="{509AA79A-416F-458B-9B54-76C00CEF21B2}"/>
              </a:ext>
            </a:extLst>
          </p:cNvPr>
          <p:cNvSpPr>
            <a:spLocks noGrp="1"/>
          </p:cNvSpPr>
          <p:nvPr>
            <p:ph type="body" sz="quarter" idx="25" hasCustomPrompt="1"/>
          </p:nvPr>
        </p:nvSpPr>
        <p:spPr>
          <a:xfrm>
            <a:off x="806485" y="-9265"/>
            <a:ext cx="1657139" cy="556882"/>
          </a:xfrm>
          <a:solidFill>
            <a:schemeClr val="accent1"/>
          </a:solidFill>
        </p:spPr>
        <p:txBody>
          <a:bodyPr wrap="none" lIns="180000" tIns="158400" rIns="180000" bIns="158400" anchor="ctr" anchorCtr="0">
            <a:spAutoFit/>
          </a:bodyPr>
          <a:lstStyle>
            <a:lvl1pPr>
              <a:defRPr sz="1452">
                <a:solidFill>
                  <a:schemeClr val="bg1"/>
                </a:solidFill>
                <a:latin typeface="Roboto Slab" pitchFamily="2" charset="0"/>
                <a:ea typeface="Roboto Slab" pitchFamily="2" charset="0"/>
              </a:defRPr>
            </a:lvl1pPr>
          </a:lstStyle>
          <a:p>
            <a:pPr lvl="0"/>
            <a:r>
              <a:rPr lang="nl-NL" dirty="0"/>
              <a:t>Klik voor tekst</a:t>
            </a:r>
          </a:p>
        </p:txBody>
      </p:sp>
      <p:sp>
        <p:nvSpPr>
          <p:cNvPr id="16" name="Tekstvak 6">
            <a:extLst>
              <a:ext uri="{FF2B5EF4-FFF2-40B4-BE49-F238E27FC236}">
                <a16:creationId xmlns:a16="http://schemas.microsoft.com/office/drawing/2014/main" id="{91741ABC-6A31-4420-A9C4-C7BE5BC10A98}"/>
              </a:ext>
            </a:extLst>
          </p:cNvPr>
          <p:cNvSpPr txBox="1"/>
          <p:nvPr userDrawn="1"/>
        </p:nvSpPr>
        <p:spPr>
          <a:xfrm>
            <a:off x="7176353" y="1"/>
            <a:ext cx="2328833" cy="5194047"/>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45970" rtlCol="0">
            <a:spAutoFit/>
          </a:bodyPr>
          <a:lstStyle/>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FOTO INVOEGEN</a:t>
            </a:r>
          </a:p>
          <a:p>
            <a:pPr marL="0" marR="0" lvl="0" indent="0" algn="l" defTabSz="829544" rtl="0" eaLnBrk="1" fontAlgn="auto" latinLnBrk="0" hangingPunct="1">
              <a:lnSpc>
                <a:spcPct val="120000"/>
              </a:lnSpc>
              <a:spcBef>
                <a:spcPts val="0"/>
              </a:spcBef>
              <a:spcAft>
                <a:spcPts val="0"/>
              </a:spcAft>
              <a:buClrTx/>
              <a:buSzTx/>
              <a:buFontTx/>
              <a:buNone/>
              <a:tabLst/>
              <a:defRPr/>
            </a:pP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in het midden van het fotovak en voeg de gewenste foto in.</a:t>
            </a: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FOTO BIJSNIJDEN</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Foto</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bijsnijden</a:t>
            </a: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Houd de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Shift-toets</a:t>
            </a: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ingedrukt en sleep de foto zodat het juiste deel van de foto wordt getoond. </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naast de dia.</a:t>
            </a:r>
          </a:p>
          <a:p>
            <a:pPr>
              <a:lnSpc>
                <a:spcPct val="120000"/>
              </a:lnSpc>
            </a:pPr>
            <a:endParaRPr lang="nl-NL" sz="998"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 FOTO VERVANGEN</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Verwijder de foto door 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Delete</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 drukken.</a:t>
            </a:r>
          </a:p>
          <a:p>
            <a:pPr marL="130637" indent="-130637">
              <a:lnSpc>
                <a:spcPct val="120000"/>
              </a:lnSpc>
              <a:buFont typeface="+mj-lt"/>
              <a:buAutoNum type="arabicPeriod"/>
            </a:pP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en voeg de gewenste foto in.</a:t>
            </a: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829544" rtl="0" eaLnBrk="1" fontAlgn="auto" latinLnBrk="0" hangingPunct="1">
              <a:lnSpc>
                <a:spcPct val="120000"/>
              </a:lnSpc>
              <a:spcBef>
                <a:spcPts val="0"/>
              </a:spcBef>
              <a:spcAft>
                <a:spcPts val="0"/>
              </a:spcAft>
              <a:buClrTx/>
              <a:buSzTx/>
              <a:buFontTx/>
              <a:buNone/>
              <a:tabLst/>
              <a:defRPr/>
            </a:pPr>
            <a:r>
              <a:rPr lang="nl-NL" sz="998" u="sng" baseline="0" noProof="1">
                <a:solidFill>
                  <a:srgbClr val="4C5960"/>
                </a:solidFill>
                <a:latin typeface="Calibri" panose="020F0502020204030204" pitchFamily="34" charset="0"/>
                <a:cs typeface="Calibri" panose="020F0502020204030204" pitchFamily="34" charset="0"/>
              </a:rPr>
              <a:t>TIP</a:t>
            </a:r>
            <a:r>
              <a:rPr lang="nl-NL" sz="998" baseline="0" noProof="1">
                <a:solidFill>
                  <a:srgbClr val="4C5960"/>
                </a:solidFill>
                <a:latin typeface="Calibri" panose="020F0502020204030204" pitchFamily="34" charset="0"/>
                <a:cs typeface="Calibri" panose="020F0502020204030204" pitchFamily="34" charset="0"/>
              </a:rPr>
              <a:t>: Klik op de knop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Opnieuw</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instellen</a:t>
            </a:r>
            <a:r>
              <a:rPr lang="nl-NL" sz="998" baseline="0" noProof="1">
                <a:solidFill>
                  <a:srgbClr val="4C5960"/>
                </a:solidFill>
                <a:latin typeface="Calibri" panose="020F0502020204030204" pitchFamily="34" charset="0"/>
                <a:cs typeface="Calibri" panose="020F0502020204030204" pitchFamily="34" charset="0"/>
              </a:rPr>
              <a:t> als de foto of het tekstvak niet meer op de juiste positie staan.</a:t>
            </a: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97978" indent="-97978">
              <a:lnSpc>
                <a:spcPct val="120000"/>
              </a:lnSpc>
              <a:buFont typeface="+mj-lt"/>
              <a:buAutoNum type="arabicPeriod"/>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17359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lyer A4 (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0C500699-B56B-4B57-A1DB-EDAA374C8D0F}" type="datetimeFigureOut">
              <a:rPr lang="nl-NL" smtClean="0"/>
              <a:t>20-4-2022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0BAC1787-3530-4ECB-AAC7-9D4A183F3B0B}"/>
              </a:ext>
            </a:extLst>
          </p:cNvPr>
          <p:cNvSpPr>
            <a:spLocks noGrp="1"/>
          </p:cNvSpPr>
          <p:nvPr>
            <p:ph type="pic" sz="quarter" idx="23"/>
          </p:nvPr>
        </p:nvSpPr>
        <p:spPr>
          <a:xfrm>
            <a:off x="806529" y="0"/>
            <a:ext cx="6051471" cy="3507130"/>
          </a:xfrm>
          <a:custGeom>
            <a:avLst/>
            <a:gdLst>
              <a:gd name="connsiteX0" fmla="*/ 0 w 6670626"/>
              <a:gd name="connsiteY0" fmla="*/ 0 h 3785340"/>
              <a:gd name="connsiteX1" fmla="*/ 6670626 w 6670626"/>
              <a:gd name="connsiteY1" fmla="*/ 0 h 3785340"/>
              <a:gd name="connsiteX2" fmla="*/ 6670626 w 6670626"/>
              <a:gd name="connsiteY2" fmla="*/ 3513138 h 3785340"/>
              <a:gd name="connsiteX3" fmla="*/ 6533820 w 6670626"/>
              <a:gd name="connsiteY3" fmla="*/ 3567500 h 3785340"/>
              <a:gd name="connsiteX4" fmla="*/ 5860380 w 6670626"/>
              <a:gd name="connsiteY4" fmla="*/ 3755721 h 3785340"/>
              <a:gd name="connsiteX5" fmla="*/ 5694524 w 6670626"/>
              <a:gd name="connsiteY5" fmla="*/ 3785340 h 3785340"/>
              <a:gd name="connsiteX6" fmla="*/ 5674982 w 6670626"/>
              <a:gd name="connsiteY6" fmla="*/ 3705467 h 3785340"/>
              <a:gd name="connsiteX7" fmla="*/ 2529762 w 6670626"/>
              <a:gd name="connsiteY7" fmla="*/ 1834361 h 3785340"/>
              <a:gd name="connsiteX8" fmla="*/ 1280112 w 6670626"/>
              <a:gd name="connsiteY8" fmla="*/ 2018515 h 3785340"/>
              <a:gd name="connsiteX9" fmla="*/ 1056388 w 6670626"/>
              <a:gd name="connsiteY9" fmla="*/ 2097181 h 3785340"/>
              <a:gd name="connsiteX10" fmla="*/ 1009532 w 6670626"/>
              <a:gd name="connsiteY10" fmla="*/ 2043089 h 3785340"/>
              <a:gd name="connsiteX11" fmla="*/ 43962 w 6670626"/>
              <a:gd name="connsiteY11" fmla="*/ 177761 h 378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0626" h="3785340">
                <a:moveTo>
                  <a:pt x="0" y="0"/>
                </a:moveTo>
                <a:lnTo>
                  <a:pt x="6670626" y="0"/>
                </a:lnTo>
                <a:lnTo>
                  <a:pt x="6670626" y="3513138"/>
                </a:lnTo>
                <a:lnTo>
                  <a:pt x="6533820" y="3567500"/>
                </a:lnTo>
                <a:cubicBezTo>
                  <a:pt x="6315945" y="3645376"/>
                  <a:pt x="6091065" y="3708516"/>
                  <a:pt x="5860380" y="3755721"/>
                </a:cubicBezTo>
                <a:lnTo>
                  <a:pt x="5694524" y="3785340"/>
                </a:lnTo>
                <a:lnTo>
                  <a:pt x="5674982" y="3705467"/>
                </a:lnTo>
                <a:cubicBezTo>
                  <a:pt x="5375620" y="2637629"/>
                  <a:pt x="4081208" y="1834361"/>
                  <a:pt x="2529762" y="1834361"/>
                </a:cubicBezTo>
                <a:cubicBezTo>
                  <a:pt x="2086492" y="1834361"/>
                  <a:pt x="1664204" y="1899934"/>
                  <a:pt x="1280112" y="2018515"/>
                </a:cubicBezTo>
                <a:lnTo>
                  <a:pt x="1056388" y="2097181"/>
                </a:lnTo>
                <a:lnTo>
                  <a:pt x="1009532" y="2043089"/>
                </a:lnTo>
                <a:cubicBezTo>
                  <a:pt x="565114" y="1504578"/>
                  <a:pt x="231601" y="871146"/>
                  <a:pt x="43962" y="177761"/>
                </a:cubicBezTo>
                <a:close/>
              </a:path>
            </a:pathLst>
          </a:custGeom>
          <a:solidFill>
            <a:schemeClr val="bg1">
              <a:lumMod val="95000"/>
            </a:schemeClr>
          </a:solidFill>
        </p:spPr>
        <p:txBody>
          <a:bodyPr wrap="square">
            <a:noAutofit/>
          </a:bodyPr>
          <a:lstStyle>
            <a:lvl1pPr algn="r">
              <a:defRPr/>
            </a:lvl1pPr>
          </a:lstStyle>
          <a:p>
            <a:r>
              <a:rPr lang="nl-NL"/>
              <a:t>Klik op het pictogram als u een afbeelding wilt toevoegen</a:t>
            </a:r>
            <a:endParaRPr lang="nl-NL" dirty="0"/>
          </a:p>
        </p:txBody>
      </p:sp>
      <p:sp>
        <p:nvSpPr>
          <p:cNvPr id="10" name="Tijdelijke aanduiding voor tekst 9">
            <a:extLst>
              <a:ext uri="{FF2B5EF4-FFF2-40B4-BE49-F238E27FC236}">
                <a16:creationId xmlns:a16="http://schemas.microsoft.com/office/drawing/2014/main" id="{B28C8C1F-5B92-448F-A640-61CD507F698F}"/>
              </a:ext>
            </a:extLst>
          </p:cNvPr>
          <p:cNvSpPr>
            <a:spLocks noGrp="1"/>
          </p:cNvSpPr>
          <p:nvPr>
            <p:ph type="body" sz="quarter" idx="13" hasCustomPrompt="1"/>
          </p:nvPr>
        </p:nvSpPr>
        <p:spPr>
          <a:xfrm>
            <a:off x="796165" y="3188454"/>
            <a:ext cx="4837707" cy="374439"/>
          </a:xfrm>
        </p:spPr>
        <p:txBody>
          <a:bodyPr/>
          <a:lstStyle>
            <a:lvl1pPr>
              <a:defRPr sz="1452">
                <a:solidFill>
                  <a:schemeClr val="accent2"/>
                </a:solidFill>
                <a:latin typeface="Roboto Slab" pitchFamily="2" charset="0"/>
                <a:ea typeface="Roboto Slab" pitchFamily="2" charset="0"/>
              </a:defRPr>
            </a:lvl1pPr>
          </a:lstStyle>
          <a:p>
            <a:pPr lvl="0"/>
            <a:r>
              <a:rPr lang="nl-NL" dirty="0"/>
              <a:t>Klik voor ondertitel</a:t>
            </a:r>
          </a:p>
        </p:txBody>
      </p:sp>
      <p:sp>
        <p:nvSpPr>
          <p:cNvPr id="11" name="Tijdelijke aanduiding voor tekst 6">
            <a:extLst>
              <a:ext uri="{FF2B5EF4-FFF2-40B4-BE49-F238E27FC236}">
                <a16:creationId xmlns:a16="http://schemas.microsoft.com/office/drawing/2014/main" id="{44521201-C4A0-4ED1-8DFD-B3C1DF2D2B2F}"/>
              </a:ext>
            </a:extLst>
          </p:cNvPr>
          <p:cNvSpPr>
            <a:spLocks noGrp="1"/>
          </p:cNvSpPr>
          <p:nvPr>
            <p:ph type="body" sz="quarter" idx="24" hasCustomPrompt="1"/>
          </p:nvPr>
        </p:nvSpPr>
        <p:spPr>
          <a:xfrm>
            <a:off x="796162" y="4647258"/>
            <a:ext cx="5265676" cy="1757280"/>
          </a:xfrm>
        </p:spPr>
        <p:txBody>
          <a:bodyPr/>
          <a:lstStyle/>
          <a:p>
            <a:pPr lvl="0"/>
            <a:r>
              <a:rPr lang="nl-NL" dirty="0"/>
              <a:t>Klik om een tekst toe te voegen. Klik op de Vorige of Volgende tekstopmaak om een andere tekstopmaak te kiezen </a:t>
            </a:r>
          </a:p>
          <a:p>
            <a:pPr lvl="1"/>
            <a:r>
              <a:rPr lang="nl-NL" dirty="0"/>
              <a:t>Tweede niveau</a:t>
            </a:r>
          </a:p>
          <a:p>
            <a:pPr lvl="2"/>
            <a:r>
              <a:rPr lang="nl-NL" dirty="0"/>
              <a:t>Derde niveau</a:t>
            </a:r>
          </a:p>
          <a:p>
            <a:pPr lvl="3"/>
            <a:r>
              <a:rPr lang="nl-NL" dirty="0"/>
              <a:t>Vierde niveau</a:t>
            </a:r>
          </a:p>
        </p:txBody>
      </p:sp>
      <p:sp>
        <p:nvSpPr>
          <p:cNvPr id="13" name="Tijdelijke aanduiding voor tekst 13">
            <a:extLst>
              <a:ext uri="{FF2B5EF4-FFF2-40B4-BE49-F238E27FC236}">
                <a16:creationId xmlns:a16="http://schemas.microsoft.com/office/drawing/2014/main" id="{14051EC8-3386-4844-9C03-6106A996C678}"/>
              </a:ext>
            </a:extLst>
          </p:cNvPr>
          <p:cNvSpPr>
            <a:spLocks noGrp="1"/>
          </p:cNvSpPr>
          <p:nvPr>
            <p:ph type="body" sz="quarter" idx="14" hasCustomPrompt="1"/>
          </p:nvPr>
        </p:nvSpPr>
        <p:spPr>
          <a:xfrm>
            <a:off x="911609" y="3674413"/>
            <a:ext cx="5150229" cy="881875"/>
          </a:xfrm>
        </p:spPr>
        <p:txBody>
          <a:bodyPr/>
          <a:lstStyle>
            <a:lvl1pPr>
              <a:lnSpc>
                <a:spcPct val="114000"/>
              </a:lnSpc>
              <a:defRPr b="1">
                <a:solidFill>
                  <a:schemeClr val="accent1"/>
                </a:solidFill>
              </a:defRPr>
            </a:lvl1pPr>
          </a:lstStyle>
          <a:p>
            <a:pPr lvl="0"/>
            <a:r>
              <a:rPr lang="nl-NL" dirty="0"/>
              <a:t>Klik hier voor introductietekst. Pas de lengte van de stippellijn links handmatig aan </a:t>
            </a:r>
            <a:r>
              <a:rPr lang="nl-NL" dirty="0" err="1"/>
              <a:t>aan</a:t>
            </a:r>
            <a:r>
              <a:rPr lang="nl-NL" dirty="0"/>
              <a:t> de lengte van de introductietekst.</a:t>
            </a:r>
          </a:p>
        </p:txBody>
      </p:sp>
      <p:sp>
        <p:nvSpPr>
          <p:cNvPr id="14" name="Titel 7">
            <a:extLst>
              <a:ext uri="{FF2B5EF4-FFF2-40B4-BE49-F238E27FC236}">
                <a16:creationId xmlns:a16="http://schemas.microsoft.com/office/drawing/2014/main" id="{21475CA7-D3EE-4E74-A7CF-792F62AEBF25}"/>
              </a:ext>
            </a:extLst>
          </p:cNvPr>
          <p:cNvSpPr>
            <a:spLocks noGrp="1"/>
          </p:cNvSpPr>
          <p:nvPr>
            <p:ph type="title" hasCustomPrompt="1"/>
          </p:nvPr>
        </p:nvSpPr>
        <p:spPr>
          <a:xfrm>
            <a:off x="796164" y="2179926"/>
            <a:ext cx="4391476" cy="897007"/>
          </a:xfrm>
        </p:spPr>
        <p:txBody>
          <a:bodyPr/>
          <a:lstStyle>
            <a:lvl1pPr>
              <a:defRPr sz="3084">
                <a:solidFill>
                  <a:schemeClr val="accent1"/>
                </a:solidFill>
              </a:defRPr>
            </a:lvl1pPr>
          </a:lstStyle>
          <a:p>
            <a:r>
              <a:rPr lang="nl-NL" dirty="0"/>
              <a:t>Klik voor titel </a:t>
            </a:r>
            <a:br>
              <a:rPr lang="nl-NL" dirty="0"/>
            </a:br>
            <a:r>
              <a:rPr lang="nl-NL" dirty="0"/>
              <a:t>(over 2 regels)</a:t>
            </a:r>
          </a:p>
        </p:txBody>
      </p:sp>
      <p:sp>
        <p:nvSpPr>
          <p:cNvPr id="15" name="Tijdelijke aanduiding voor tekst 11">
            <a:extLst>
              <a:ext uri="{FF2B5EF4-FFF2-40B4-BE49-F238E27FC236}">
                <a16:creationId xmlns:a16="http://schemas.microsoft.com/office/drawing/2014/main" id="{509AA79A-416F-458B-9B54-76C00CEF21B2}"/>
              </a:ext>
            </a:extLst>
          </p:cNvPr>
          <p:cNvSpPr>
            <a:spLocks noGrp="1"/>
          </p:cNvSpPr>
          <p:nvPr>
            <p:ph type="body" sz="quarter" idx="25" hasCustomPrompt="1"/>
          </p:nvPr>
        </p:nvSpPr>
        <p:spPr>
          <a:xfrm>
            <a:off x="806485" y="-9265"/>
            <a:ext cx="1657139" cy="556882"/>
          </a:xfrm>
          <a:solidFill>
            <a:schemeClr val="accent1"/>
          </a:solidFill>
        </p:spPr>
        <p:txBody>
          <a:bodyPr wrap="none" lIns="180000" tIns="158400" rIns="180000" bIns="158400" anchor="ctr" anchorCtr="0">
            <a:spAutoFit/>
          </a:bodyPr>
          <a:lstStyle>
            <a:lvl1pPr>
              <a:defRPr sz="1452">
                <a:solidFill>
                  <a:schemeClr val="bg1"/>
                </a:solidFill>
                <a:latin typeface="Roboto Slab" pitchFamily="2" charset="0"/>
                <a:ea typeface="Roboto Slab" pitchFamily="2" charset="0"/>
              </a:defRPr>
            </a:lvl1pPr>
          </a:lstStyle>
          <a:p>
            <a:pPr lvl="0"/>
            <a:r>
              <a:rPr lang="nl-NL" dirty="0"/>
              <a:t>Klik voor tekst</a:t>
            </a:r>
          </a:p>
        </p:txBody>
      </p:sp>
      <p:sp>
        <p:nvSpPr>
          <p:cNvPr id="16" name="Tekstvak 6">
            <a:extLst>
              <a:ext uri="{FF2B5EF4-FFF2-40B4-BE49-F238E27FC236}">
                <a16:creationId xmlns:a16="http://schemas.microsoft.com/office/drawing/2014/main" id="{91741ABC-6A31-4420-A9C4-C7BE5BC10A98}"/>
              </a:ext>
            </a:extLst>
          </p:cNvPr>
          <p:cNvSpPr txBox="1"/>
          <p:nvPr userDrawn="1"/>
        </p:nvSpPr>
        <p:spPr>
          <a:xfrm>
            <a:off x="7176353" y="1"/>
            <a:ext cx="2328833" cy="5194047"/>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45970" rtlCol="0">
            <a:spAutoFit/>
          </a:bodyPr>
          <a:lstStyle/>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FOTO INVOEGEN</a:t>
            </a:r>
          </a:p>
          <a:p>
            <a:pPr marL="0" marR="0" lvl="0" indent="0" algn="l" defTabSz="829544" rtl="0" eaLnBrk="1" fontAlgn="auto" latinLnBrk="0" hangingPunct="1">
              <a:lnSpc>
                <a:spcPct val="120000"/>
              </a:lnSpc>
              <a:spcBef>
                <a:spcPts val="0"/>
              </a:spcBef>
              <a:spcAft>
                <a:spcPts val="0"/>
              </a:spcAft>
              <a:buClrTx/>
              <a:buSzTx/>
              <a:buFontTx/>
              <a:buNone/>
              <a:tabLst/>
              <a:defRPr/>
            </a:pP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in het midden van het fotovak en voeg de gewenste foto in.</a:t>
            </a: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FOTO BIJSNIJDEN</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Foto</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bijsnijden</a:t>
            </a: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Houd de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Shift-toets</a:t>
            </a: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ingedrukt en sleep de foto zodat het juiste deel van de foto wordt getoond. </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naast de dia.</a:t>
            </a:r>
          </a:p>
          <a:p>
            <a:pPr>
              <a:lnSpc>
                <a:spcPct val="120000"/>
              </a:lnSpc>
            </a:pPr>
            <a:endParaRPr lang="nl-NL" sz="998"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829544" rtl="0" eaLnBrk="1" latinLnBrk="0" hangingPunct="1">
              <a:lnSpc>
                <a:spcPct val="120000"/>
              </a:lnSpc>
            </a:pPr>
            <a:r>
              <a:rPr lang="nl-NL" sz="998" b="1" kern="1200" cap="all" baseline="0" noProof="1">
                <a:solidFill>
                  <a:schemeClr val="accent1"/>
                </a:solidFill>
                <a:latin typeface="Calibri" panose="020F0502020204030204" pitchFamily="34" charset="0"/>
                <a:ea typeface="+mn-ea"/>
                <a:cs typeface="Calibri" panose="020F0502020204030204" pitchFamily="34" charset="0"/>
              </a:rPr>
              <a:t> FOTO VERVANGEN</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30637" indent="-130637">
              <a:lnSpc>
                <a:spcPct val="120000"/>
              </a:lnSpc>
              <a:buFont typeface="+mj-lt"/>
              <a:buAutoNum type="arabicPeriod"/>
            </a:pPr>
            <a:r>
              <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Verwijder de foto door 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Delete</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 drukken.</a:t>
            </a:r>
          </a:p>
          <a:p>
            <a:pPr marL="130637" indent="-130637">
              <a:lnSpc>
                <a:spcPct val="120000"/>
              </a:lnSpc>
              <a:buFont typeface="+mj-lt"/>
              <a:buAutoNum type="arabicPeriod"/>
            </a:pPr>
            <a:r>
              <a:rPr lang="nl-NL" sz="998"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en voeg de gewenste foto in.</a:t>
            </a: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829544" rtl="0" eaLnBrk="1" fontAlgn="auto" latinLnBrk="0" hangingPunct="1">
              <a:lnSpc>
                <a:spcPct val="120000"/>
              </a:lnSpc>
              <a:spcBef>
                <a:spcPts val="0"/>
              </a:spcBef>
              <a:spcAft>
                <a:spcPts val="0"/>
              </a:spcAft>
              <a:buClrTx/>
              <a:buSzTx/>
              <a:buFontTx/>
              <a:buNone/>
              <a:tabLst/>
              <a:defRPr/>
            </a:pPr>
            <a:r>
              <a:rPr lang="nl-NL" sz="998" u="sng" baseline="0" noProof="1">
                <a:solidFill>
                  <a:srgbClr val="4C5960"/>
                </a:solidFill>
                <a:latin typeface="Calibri" panose="020F0502020204030204" pitchFamily="34" charset="0"/>
                <a:cs typeface="Calibri" panose="020F0502020204030204" pitchFamily="34" charset="0"/>
              </a:rPr>
              <a:t>TIP</a:t>
            </a:r>
            <a:r>
              <a:rPr lang="nl-NL" sz="998" baseline="0" noProof="1">
                <a:solidFill>
                  <a:srgbClr val="4C5960"/>
                </a:solidFill>
                <a:latin typeface="Calibri" panose="020F0502020204030204" pitchFamily="34" charset="0"/>
                <a:cs typeface="Calibri" panose="020F0502020204030204" pitchFamily="34" charset="0"/>
              </a:rPr>
              <a:t>: Klik op de knop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Opnieuw</a:t>
            </a:r>
            <a:r>
              <a:rPr lang="nl-NL" sz="998"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98"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instellen</a:t>
            </a:r>
            <a:r>
              <a:rPr lang="nl-NL" sz="998" baseline="0" noProof="1">
                <a:solidFill>
                  <a:srgbClr val="4C5960"/>
                </a:solidFill>
                <a:latin typeface="Calibri" panose="020F0502020204030204" pitchFamily="34" charset="0"/>
                <a:cs typeface="Calibri" panose="020F0502020204030204" pitchFamily="34" charset="0"/>
              </a:rPr>
              <a:t> als de foto of het tekstvak niet meer op de juiste positie staan.</a:t>
            </a:r>
          </a:p>
          <a:p>
            <a:pPr>
              <a:lnSpc>
                <a:spcPct val="120000"/>
              </a:lnSpc>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97978" indent="-97978">
              <a:lnSpc>
                <a:spcPct val="120000"/>
              </a:lnSpc>
              <a:buFont typeface="+mj-lt"/>
              <a:buAutoNum type="arabicPeriod"/>
            </a:pPr>
            <a:endParaRPr lang="nl-NL" sz="998"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sp>
        <p:nvSpPr>
          <p:cNvPr id="17" name="Tijdelijke aanduiding voor tabel 2">
            <a:extLst>
              <a:ext uri="{FF2B5EF4-FFF2-40B4-BE49-F238E27FC236}">
                <a16:creationId xmlns:a16="http://schemas.microsoft.com/office/drawing/2014/main" id="{99924C20-054E-4198-B3E2-8707B3BBBB9E}"/>
              </a:ext>
            </a:extLst>
          </p:cNvPr>
          <p:cNvSpPr>
            <a:spLocks noGrp="1"/>
          </p:cNvSpPr>
          <p:nvPr>
            <p:ph type="tbl" sz="quarter" idx="26"/>
          </p:nvPr>
        </p:nvSpPr>
        <p:spPr>
          <a:xfrm>
            <a:off x="806485" y="6518340"/>
            <a:ext cx="5255112" cy="2066859"/>
          </a:xfrm>
        </p:spPr>
        <p:txBody>
          <a:bodyPr/>
          <a:lstStyle/>
          <a:p>
            <a:r>
              <a:rPr lang="nl-NL"/>
              <a:t>Klik op het pictogram als u een tabel wilt toevoegen</a:t>
            </a:r>
          </a:p>
        </p:txBody>
      </p:sp>
    </p:spTree>
    <p:extLst>
      <p:ext uri="{BB962C8B-B14F-4D97-AF65-F5344CB8AC3E}">
        <p14:creationId xmlns:p14="http://schemas.microsoft.com/office/powerpoint/2010/main" val="342760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ps - NL">
    <p:spTree>
      <p:nvGrpSpPr>
        <p:cNvPr id="1" name=""/>
        <p:cNvGrpSpPr/>
        <p:nvPr/>
      </p:nvGrpSpPr>
      <p:grpSpPr>
        <a:xfrm>
          <a:off x="0" y="0"/>
          <a:ext cx="0" cy="0"/>
          <a:chOff x="0" y="0"/>
          <a:chExt cx="0" cy="0"/>
        </a:xfrm>
      </p:grpSpPr>
      <p:sp>
        <p:nvSpPr>
          <p:cNvPr id="1049" name="Tekstvak 22">
            <a:extLst>
              <a:ext uri="{FF2B5EF4-FFF2-40B4-BE49-F238E27FC236}">
                <a16:creationId xmlns:a16="http://schemas.microsoft.com/office/drawing/2014/main" id="{0EB64284-D5BB-42E4-9F9A-C4DC655E1C11}"/>
              </a:ext>
            </a:extLst>
          </p:cNvPr>
          <p:cNvSpPr txBox="1"/>
          <p:nvPr userDrawn="1"/>
        </p:nvSpPr>
        <p:spPr>
          <a:xfrm>
            <a:off x="2106710" y="-204180"/>
            <a:ext cx="2651336" cy="197840"/>
          </a:xfrm>
          <a:prstGeom prst="rect">
            <a:avLst/>
          </a:prstGeom>
          <a:solidFill>
            <a:srgbClr val="C00000"/>
          </a:solidFill>
        </p:spPr>
        <p:txBody>
          <a:bodyPr wrap="square" rtlCol="0" anchor="ctr" anchorCtr="0">
            <a:noAutofit/>
          </a:bodyPr>
          <a:lstStyle/>
          <a:p>
            <a:pPr algn="ctr"/>
            <a:r>
              <a:rPr lang="nl-NL" sz="726" b="1" spc="20" baseline="0" noProof="1">
                <a:solidFill>
                  <a:schemeClr val="bg1"/>
                </a:solidFill>
                <a:latin typeface="+mj-lt"/>
              </a:rPr>
              <a:t>TIPS  VOOR HET VULLEN VAN DEZE FLYER</a:t>
            </a:r>
          </a:p>
        </p:txBody>
      </p:sp>
      <p:sp>
        <p:nvSpPr>
          <p:cNvPr id="28" name="Tekstvak 27">
            <a:extLst>
              <a:ext uri="{FF2B5EF4-FFF2-40B4-BE49-F238E27FC236}">
                <a16:creationId xmlns:a16="http://schemas.microsoft.com/office/drawing/2014/main" id="{079A2282-BCB3-4B1E-83EC-3FC71267E3E9}"/>
              </a:ext>
            </a:extLst>
          </p:cNvPr>
          <p:cNvSpPr txBox="1"/>
          <p:nvPr userDrawn="1"/>
        </p:nvSpPr>
        <p:spPr>
          <a:xfrm>
            <a:off x="687050" y="3331874"/>
            <a:ext cx="4709929" cy="572770"/>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28504" rIns="0" bIns="28504" rtlCol="0">
            <a:spAutoFit/>
          </a:bodyPr>
          <a:lstStyle/>
          <a:p>
            <a:pPr marL="0" indent="0" algn="l" defTabSz="514400" rtl="0" eaLnBrk="1" latinLnBrk="0" hangingPunct="1">
              <a:lnSpc>
                <a:spcPct val="114000"/>
              </a:lnSpc>
              <a:buFont typeface="+mj-lt"/>
              <a:buNone/>
            </a:pPr>
            <a:r>
              <a:rPr lang="nl-NL" sz="998" b="1" kern="1200" cap="all" spc="34" baseline="0" noProof="1">
                <a:solidFill>
                  <a:schemeClr val="accent1"/>
                </a:solidFill>
                <a:latin typeface="+mn-lt"/>
                <a:ea typeface="Tahoma" panose="020B0604030504040204" pitchFamily="34" charset="0"/>
                <a:cs typeface="Calibri" panose="020F0502020204030204" pitchFamily="34" charset="0"/>
              </a:rPr>
              <a:t>Tekstopmaak</a:t>
            </a:r>
          </a:p>
          <a:p>
            <a:pPr marL="0" indent="0" algn="l" defTabSz="514400" rtl="0" eaLnBrk="1" latinLnBrk="0" hangingPunct="1">
              <a:lnSpc>
                <a:spcPct val="114000"/>
              </a:lnSpc>
              <a:buFont typeface="+mj-lt"/>
              <a:buNone/>
            </a:pPr>
            <a:r>
              <a:rPr lang="nl-NL" sz="998" kern="1200" baseline="0" noProof="1">
                <a:solidFill>
                  <a:srgbClr val="4C5960"/>
                </a:solidFill>
                <a:latin typeface="+mn-lt"/>
                <a:ea typeface="Tahoma" panose="020B0604030504040204" pitchFamily="34" charset="0"/>
                <a:cs typeface="Calibri Light" panose="020F0302020204030204" pitchFamily="34" charset="0"/>
              </a:rPr>
              <a:t>Gebruik de knoppen </a:t>
            </a:r>
            <a:r>
              <a:rPr lang="nl-NL" sz="998" b="1" kern="1200" baseline="0" noProof="1">
                <a:solidFill>
                  <a:srgbClr val="4C5960"/>
                </a:solidFill>
                <a:latin typeface="+mn-lt"/>
                <a:ea typeface="Tahoma" panose="020B0604030504040204" pitchFamily="34" charset="0"/>
                <a:cs typeface="Calibri" panose="020F0502020204030204" pitchFamily="34" charset="0"/>
              </a:rPr>
              <a:t>Vorige tekstopmaak  </a:t>
            </a:r>
            <a:r>
              <a:rPr lang="nl-NL" sz="998" b="0" kern="1200" baseline="0" noProof="1">
                <a:solidFill>
                  <a:srgbClr val="4C5960"/>
                </a:solidFill>
                <a:latin typeface="+mn-lt"/>
                <a:ea typeface="Tahoma" panose="020B0604030504040204" pitchFamily="34" charset="0"/>
                <a:cs typeface="Calibri" panose="020F0502020204030204" pitchFamily="34" charset="0"/>
              </a:rPr>
              <a:t>of</a:t>
            </a:r>
            <a:r>
              <a:rPr lang="nl-NL" sz="998" b="1" kern="1200" baseline="0" noProof="1">
                <a:solidFill>
                  <a:srgbClr val="4C5960"/>
                </a:solidFill>
                <a:latin typeface="+mn-lt"/>
                <a:ea typeface="Tahoma" panose="020B0604030504040204" pitchFamily="34" charset="0"/>
                <a:cs typeface="Calibri" panose="020F0502020204030204" pitchFamily="34" charset="0"/>
              </a:rPr>
              <a:t> Volgende tekstopmaak</a:t>
            </a:r>
            <a:r>
              <a:rPr lang="nl-NL" sz="998" kern="1200" baseline="0" noProof="1">
                <a:solidFill>
                  <a:srgbClr val="4C5960"/>
                </a:solidFill>
                <a:latin typeface="+mn-lt"/>
                <a:ea typeface="Tahoma" panose="020B0604030504040204" pitchFamily="34" charset="0"/>
                <a:cs typeface="Calibri Light" panose="020F0302020204030204" pitchFamily="34" charset="0"/>
              </a:rPr>
              <a:t> om de juiste tekstopmaak te kiezen. Je kunt kiezen uit de volgende tekstopmaak-niveaus: </a:t>
            </a:r>
          </a:p>
        </p:txBody>
      </p:sp>
      <p:sp>
        <p:nvSpPr>
          <p:cNvPr id="29" name="Tekstvak 28">
            <a:extLst>
              <a:ext uri="{FF2B5EF4-FFF2-40B4-BE49-F238E27FC236}">
                <a16:creationId xmlns:a16="http://schemas.microsoft.com/office/drawing/2014/main" id="{24BE69A7-6977-4FC0-835C-B2276E2D0EE9}"/>
              </a:ext>
            </a:extLst>
          </p:cNvPr>
          <p:cNvSpPr txBox="1"/>
          <p:nvPr userDrawn="1"/>
        </p:nvSpPr>
        <p:spPr>
          <a:xfrm>
            <a:off x="672832" y="1619689"/>
            <a:ext cx="4709929" cy="572770"/>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28504" rIns="0" bIns="28504" rtlCol="0">
            <a:spAutoFit/>
          </a:bodyPr>
          <a:lstStyle/>
          <a:p>
            <a:pPr marL="0" indent="0" algn="l" defTabSz="514400" rtl="0" eaLnBrk="1" latinLnBrk="0" hangingPunct="1">
              <a:lnSpc>
                <a:spcPct val="114000"/>
              </a:lnSpc>
              <a:buFont typeface="+mj-lt"/>
              <a:buNone/>
            </a:pPr>
            <a:r>
              <a:rPr lang="nl-NL" sz="998" b="1" kern="1200" cap="all" spc="34" baseline="0" noProof="1">
                <a:solidFill>
                  <a:schemeClr val="accent1"/>
                </a:solidFill>
                <a:latin typeface="+mn-lt"/>
                <a:ea typeface="Tahoma" panose="020B0604030504040204" pitchFamily="34" charset="0"/>
                <a:cs typeface="Calibri" panose="020F0502020204030204" pitchFamily="34" charset="0"/>
              </a:rPr>
              <a:t>EXTRA TAB</a:t>
            </a:r>
          </a:p>
          <a:p>
            <a:pPr marL="0" indent="0" algn="l" defTabSz="514400" rtl="0" eaLnBrk="1" latinLnBrk="0" hangingPunct="1">
              <a:lnSpc>
                <a:spcPct val="114000"/>
              </a:lnSpc>
              <a:buFont typeface="Arial" panose="020B0604020202020204" pitchFamily="34" charset="0"/>
              <a:buNone/>
            </a:pPr>
            <a:r>
              <a:rPr lang="nl-NL" sz="998" kern="1200" baseline="0" noProof="1">
                <a:solidFill>
                  <a:srgbClr val="4C5960"/>
                </a:solidFill>
                <a:latin typeface="+mn-lt"/>
                <a:ea typeface="Tahoma" panose="020B0604030504040204" pitchFamily="34" charset="0"/>
                <a:cs typeface="Calibri Light" panose="020F0302020204030204" pitchFamily="34" charset="0"/>
              </a:rPr>
              <a:t>Bovenin het scherm staat een extra tab met de naam </a:t>
            </a:r>
            <a:r>
              <a:rPr lang="nl-NL" sz="998" b="1" kern="1200" baseline="0" noProof="1">
                <a:solidFill>
                  <a:srgbClr val="4C5960"/>
                </a:solidFill>
                <a:latin typeface="+mn-lt"/>
                <a:ea typeface="Tahoma" panose="020B0604030504040204" pitchFamily="34" charset="0"/>
                <a:cs typeface="Calibri" panose="020F0502020204030204" pitchFamily="34" charset="0"/>
              </a:rPr>
              <a:t>MIJN PRESENTATIE</a:t>
            </a:r>
            <a:r>
              <a:rPr lang="nl-NL" sz="998" kern="1200" baseline="0" noProof="1">
                <a:solidFill>
                  <a:srgbClr val="4C5960"/>
                </a:solidFill>
                <a:latin typeface="+mn-lt"/>
                <a:ea typeface="Tahoma" panose="020B0604030504040204" pitchFamily="34" charset="0"/>
                <a:cs typeface="Calibri Light" panose="020F0302020204030204" pitchFamily="34" charset="0"/>
              </a:rPr>
              <a:t>. Op deze tab staan knoppen die handig zijn bij het samenstellen van een flyer.</a:t>
            </a:r>
          </a:p>
        </p:txBody>
      </p:sp>
      <p:sp>
        <p:nvSpPr>
          <p:cNvPr id="30" name="Tekstvak 29">
            <a:extLst>
              <a:ext uri="{FF2B5EF4-FFF2-40B4-BE49-F238E27FC236}">
                <a16:creationId xmlns:a16="http://schemas.microsoft.com/office/drawing/2014/main" id="{40DDA803-3686-4B72-8D16-5B1DA114EDAD}"/>
              </a:ext>
            </a:extLst>
          </p:cNvPr>
          <p:cNvSpPr txBox="1"/>
          <p:nvPr userDrawn="1"/>
        </p:nvSpPr>
        <p:spPr>
          <a:xfrm>
            <a:off x="687051" y="5589913"/>
            <a:ext cx="3693709" cy="222675"/>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28504" rIns="0" bIns="28504" rtlCol="0">
            <a:spAutoFit/>
          </a:bodyPr>
          <a:lstStyle/>
          <a:p>
            <a:pPr marL="244831" indent="-244831" algn="l" defTabSz="514400" rtl="0" eaLnBrk="1" latinLnBrk="0" hangingPunct="1">
              <a:lnSpc>
                <a:spcPct val="114000"/>
              </a:lnSpc>
              <a:buFont typeface="+mj-lt"/>
              <a:buNone/>
            </a:pPr>
            <a:r>
              <a:rPr lang="nl-NL" sz="998" b="1" kern="1200" baseline="0" noProof="1">
                <a:solidFill>
                  <a:srgbClr val="4C5960"/>
                </a:solidFill>
                <a:latin typeface="+mn-lt"/>
                <a:ea typeface="Tahoma" panose="020B0604030504040204" pitchFamily="34" charset="0"/>
                <a:cs typeface="Calibri Light" panose="020F0302020204030204" pitchFamily="34" charset="0"/>
              </a:rPr>
              <a:t>Tip: 	Gebruik niet de Tab-toets of Opsommingstoets</a:t>
            </a:r>
          </a:p>
        </p:txBody>
      </p:sp>
      <p:sp>
        <p:nvSpPr>
          <p:cNvPr id="31" name="Tekstvak 30">
            <a:extLst>
              <a:ext uri="{FF2B5EF4-FFF2-40B4-BE49-F238E27FC236}">
                <a16:creationId xmlns:a16="http://schemas.microsoft.com/office/drawing/2014/main" id="{079140F1-45F8-4250-9018-50DC79678244}"/>
              </a:ext>
            </a:extLst>
          </p:cNvPr>
          <p:cNvSpPr txBox="1"/>
          <p:nvPr userDrawn="1"/>
        </p:nvSpPr>
        <p:spPr>
          <a:xfrm>
            <a:off x="672832" y="8123044"/>
            <a:ext cx="4709929" cy="572770"/>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28504" rIns="0" bIns="28504" rtlCol="0">
            <a:spAutoFit/>
          </a:bodyPr>
          <a:lstStyle/>
          <a:p>
            <a:pPr marL="0" indent="0" algn="l" defTabSz="514400" rtl="0" eaLnBrk="1" latinLnBrk="0" hangingPunct="1">
              <a:lnSpc>
                <a:spcPct val="114000"/>
              </a:lnSpc>
              <a:buFont typeface="+mj-lt"/>
              <a:buNone/>
            </a:pPr>
            <a:r>
              <a:rPr lang="nl-NL" sz="998" b="1" kern="1200" cap="all" spc="34" baseline="0" noProof="1">
                <a:solidFill>
                  <a:schemeClr val="accent1"/>
                </a:solidFill>
                <a:latin typeface="+mn-lt"/>
                <a:ea typeface="Tahoma" panose="020B0604030504040204" pitchFamily="34" charset="0"/>
                <a:cs typeface="Calibri" panose="020F0502020204030204" pitchFamily="34" charset="0"/>
              </a:rPr>
              <a:t>FLYER met EEN aanpasbare SFEERfoto</a:t>
            </a:r>
          </a:p>
          <a:p>
            <a:pPr marL="0" indent="0" algn="l" defTabSz="514400" rtl="0" eaLnBrk="1" latinLnBrk="0" hangingPunct="1">
              <a:lnSpc>
                <a:spcPct val="114000"/>
              </a:lnSpc>
              <a:buFont typeface="+mj-lt"/>
              <a:buNone/>
            </a:pPr>
            <a:r>
              <a:rPr lang="nl-NL" sz="998" kern="1200" baseline="0" noProof="1">
                <a:solidFill>
                  <a:srgbClr val="4C5960"/>
                </a:solidFill>
                <a:latin typeface="+mn-lt"/>
                <a:ea typeface="Tahoma" panose="020B0604030504040204" pitchFamily="34" charset="0"/>
                <a:cs typeface="Calibri Light" panose="020F0302020204030204" pitchFamily="34" charset="0"/>
              </a:rPr>
              <a:t>Bij de flyers met een aanpasbare sfeerfoto staat rechts naast de dia extra informatie over het invoegen en/of vervangen van de sfeerfoto.</a:t>
            </a:r>
          </a:p>
        </p:txBody>
      </p:sp>
      <p:sp>
        <p:nvSpPr>
          <p:cNvPr id="32" name="Rechthoek 31">
            <a:extLst>
              <a:ext uri="{FF2B5EF4-FFF2-40B4-BE49-F238E27FC236}">
                <a16:creationId xmlns:a16="http://schemas.microsoft.com/office/drawing/2014/main" id="{B2883B30-6ED3-4327-AEAD-4B439B939D00}"/>
              </a:ext>
            </a:extLst>
          </p:cNvPr>
          <p:cNvSpPr>
            <a:spLocks noChangeAspect="1"/>
          </p:cNvSpPr>
          <p:nvPr userDrawn="1"/>
        </p:nvSpPr>
        <p:spPr>
          <a:xfrm>
            <a:off x="687051" y="4170235"/>
            <a:ext cx="184703" cy="188694"/>
          </a:xfrm>
          <a:prstGeom prst="rect">
            <a:avLst/>
          </a:prstGeom>
          <a:noFill/>
          <a:ln w="3175">
            <a:solidFill>
              <a:srgbClr val="515F67">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26" dirty="0">
                <a:solidFill>
                  <a:srgbClr val="515F67"/>
                </a:solidFill>
                <a:latin typeface="Arial" panose="020B0604020202020204" pitchFamily="34" charset="0"/>
                <a:cs typeface="Arial" panose="020B0604020202020204" pitchFamily="34" charset="0"/>
              </a:rPr>
              <a:t>1</a:t>
            </a:r>
          </a:p>
        </p:txBody>
      </p:sp>
      <p:sp>
        <p:nvSpPr>
          <p:cNvPr id="33" name="Rechthoek 32">
            <a:extLst>
              <a:ext uri="{FF2B5EF4-FFF2-40B4-BE49-F238E27FC236}">
                <a16:creationId xmlns:a16="http://schemas.microsoft.com/office/drawing/2014/main" id="{26F6C750-DC67-431E-8563-D2247388B6EF}"/>
              </a:ext>
            </a:extLst>
          </p:cNvPr>
          <p:cNvSpPr>
            <a:spLocks noChangeAspect="1"/>
          </p:cNvSpPr>
          <p:nvPr userDrawn="1"/>
        </p:nvSpPr>
        <p:spPr>
          <a:xfrm>
            <a:off x="687051" y="4652807"/>
            <a:ext cx="184703" cy="188694"/>
          </a:xfrm>
          <a:prstGeom prst="rect">
            <a:avLst/>
          </a:prstGeom>
          <a:noFill/>
          <a:ln w="3175">
            <a:solidFill>
              <a:srgbClr val="515F67">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26" dirty="0">
                <a:solidFill>
                  <a:srgbClr val="515F67"/>
                </a:solidFill>
                <a:latin typeface="Arial" panose="020B0604020202020204" pitchFamily="34" charset="0"/>
                <a:cs typeface="Arial" panose="020B0604020202020204" pitchFamily="34" charset="0"/>
              </a:rPr>
              <a:t>2</a:t>
            </a:r>
          </a:p>
        </p:txBody>
      </p:sp>
      <p:sp>
        <p:nvSpPr>
          <p:cNvPr id="34" name="Rechthoek 33">
            <a:extLst>
              <a:ext uri="{FF2B5EF4-FFF2-40B4-BE49-F238E27FC236}">
                <a16:creationId xmlns:a16="http://schemas.microsoft.com/office/drawing/2014/main" id="{7D37AD3B-4A45-445D-A9C3-E7E883415BFB}"/>
              </a:ext>
            </a:extLst>
          </p:cNvPr>
          <p:cNvSpPr>
            <a:spLocks noChangeAspect="1"/>
          </p:cNvSpPr>
          <p:nvPr userDrawn="1"/>
        </p:nvSpPr>
        <p:spPr>
          <a:xfrm>
            <a:off x="687051" y="5135378"/>
            <a:ext cx="184703" cy="188694"/>
          </a:xfrm>
          <a:prstGeom prst="rect">
            <a:avLst/>
          </a:prstGeom>
          <a:noFill/>
          <a:ln w="3175">
            <a:solidFill>
              <a:srgbClr val="515F67">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26" dirty="0">
                <a:solidFill>
                  <a:srgbClr val="515F67"/>
                </a:solidFill>
                <a:latin typeface="Arial" panose="020B0604020202020204" pitchFamily="34" charset="0"/>
                <a:cs typeface="Arial" panose="020B0604020202020204" pitchFamily="34" charset="0"/>
              </a:rPr>
              <a:t>3</a:t>
            </a:r>
          </a:p>
        </p:txBody>
      </p:sp>
      <p:sp>
        <p:nvSpPr>
          <p:cNvPr id="38" name="Tekstvak 37">
            <a:extLst>
              <a:ext uri="{FF2B5EF4-FFF2-40B4-BE49-F238E27FC236}">
                <a16:creationId xmlns:a16="http://schemas.microsoft.com/office/drawing/2014/main" id="{0D46B461-4DAF-494A-A589-80EF66FE0C9D}"/>
              </a:ext>
            </a:extLst>
          </p:cNvPr>
          <p:cNvSpPr txBox="1"/>
          <p:nvPr userDrawn="1"/>
        </p:nvSpPr>
        <p:spPr>
          <a:xfrm>
            <a:off x="672832" y="6927048"/>
            <a:ext cx="4709929" cy="922866"/>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28504" rIns="0" bIns="28504" rtlCol="0">
            <a:spAutoFit/>
          </a:bodyPr>
          <a:lstStyle/>
          <a:p>
            <a:pPr marL="0" indent="0" algn="l" defTabSz="514400" rtl="0" eaLnBrk="1" latinLnBrk="0" hangingPunct="1">
              <a:lnSpc>
                <a:spcPct val="114000"/>
              </a:lnSpc>
              <a:buFont typeface="+mj-lt"/>
              <a:buNone/>
            </a:pPr>
            <a:r>
              <a:rPr lang="nl-NL" sz="998" b="1" kern="1200" cap="all" spc="34" baseline="0" noProof="1">
                <a:solidFill>
                  <a:schemeClr val="accent1"/>
                </a:solidFill>
                <a:latin typeface="+mn-lt"/>
                <a:ea typeface="Tahoma" panose="020B0604030504040204" pitchFamily="34" charset="0"/>
                <a:cs typeface="Calibri" panose="020F0502020204030204" pitchFamily="34" charset="0"/>
              </a:rPr>
              <a:t>Kopiëren/plakken van de tekst</a:t>
            </a:r>
          </a:p>
          <a:p>
            <a:pPr marL="0" indent="0" algn="l" defTabSz="514400" rtl="0" eaLnBrk="1" latinLnBrk="0" hangingPunct="1">
              <a:lnSpc>
                <a:spcPct val="114000"/>
              </a:lnSpc>
              <a:buFont typeface="+mj-lt"/>
              <a:buNone/>
            </a:pPr>
            <a:r>
              <a:rPr lang="nl-NL" sz="998" kern="1200" baseline="0" noProof="1">
                <a:solidFill>
                  <a:srgbClr val="4C5960"/>
                </a:solidFill>
                <a:latin typeface="+mn-lt"/>
                <a:ea typeface="Tahoma" panose="020B0604030504040204" pitchFamily="34" charset="0"/>
                <a:cs typeface="Calibri Light" panose="020F0302020204030204" pitchFamily="34" charset="0"/>
              </a:rPr>
              <a:t>Je kunt de tekst het beste invullen door de tekst te typen. Als je toch tekst wilt kopiëren vanuit een document/email met een andere opmaak, dan moet je deze tekst altijd plakken zonder opmaak! Dit zorgt ervoor dat de opmaak van de gekopieerde tekst, niet wordt meegenomen. Plak tekst door te klikken op de knop </a:t>
            </a:r>
            <a:r>
              <a:rPr lang="nl-NL" sz="998" b="1" kern="1200" baseline="0" noProof="1">
                <a:solidFill>
                  <a:srgbClr val="4C5960"/>
                </a:solidFill>
                <a:latin typeface="+mn-lt"/>
                <a:ea typeface="Tahoma" panose="020B0604030504040204" pitchFamily="34" charset="0"/>
                <a:cs typeface="Calibri Light" panose="020F0302020204030204" pitchFamily="34" charset="0"/>
              </a:rPr>
              <a:t>Alleen tekst behouden</a:t>
            </a:r>
            <a:r>
              <a:rPr lang="nl-NL" sz="998" kern="1200" baseline="0" noProof="1">
                <a:solidFill>
                  <a:srgbClr val="4C5960"/>
                </a:solidFill>
                <a:latin typeface="+mn-lt"/>
                <a:ea typeface="Tahoma" panose="020B0604030504040204" pitchFamily="34" charset="0"/>
                <a:cs typeface="Calibri Light" panose="020F0302020204030204" pitchFamily="34" charset="0"/>
              </a:rPr>
              <a:t>.</a:t>
            </a:r>
          </a:p>
        </p:txBody>
      </p:sp>
      <p:pic>
        <p:nvPicPr>
          <p:cNvPr id="4" name="Afbeelding 3" descr="Afbeelding met tekst&#10;&#10;Automatisch gegenereerde beschrijving">
            <a:extLst>
              <a:ext uri="{FF2B5EF4-FFF2-40B4-BE49-F238E27FC236}">
                <a16:creationId xmlns:a16="http://schemas.microsoft.com/office/drawing/2014/main" id="{F5CCB144-1050-4DF0-AB36-9FDCF1AF99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08" y="4115794"/>
            <a:ext cx="1378202" cy="1298740"/>
          </a:xfrm>
          <a:prstGeom prst="rect">
            <a:avLst/>
          </a:prstGeom>
        </p:spPr>
      </p:pic>
      <p:pic>
        <p:nvPicPr>
          <p:cNvPr id="6" name="Afbeelding 5">
            <a:extLst>
              <a:ext uri="{FF2B5EF4-FFF2-40B4-BE49-F238E27FC236}">
                <a16:creationId xmlns:a16="http://schemas.microsoft.com/office/drawing/2014/main" id="{A773AD5C-4833-4332-9939-7D7349C591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833" y="2396363"/>
            <a:ext cx="3056988" cy="608196"/>
          </a:xfrm>
          <a:prstGeom prst="rect">
            <a:avLst/>
          </a:prstGeom>
        </p:spPr>
      </p:pic>
      <p:sp>
        <p:nvSpPr>
          <p:cNvPr id="41" name="Tekstvak 40">
            <a:extLst>
              <a:ext uri="{FF2B5EF4-FFF2-40B4-BE49-F238E27FC236}">
                <a16:creationId xmlns:a16="http://schemas.microsoft.com/office/drawing/2014/main" id="{EF9CD6CD-4297-4504-9499-E911E933BFC6}"/>
              </a:ext>
            </a:extLst>
          </p:cNvPr>
          <p:cNvSpPr txBox="1"/>
          <p:nvPr userDrawn="1"/>
        </p:nvSpPr>
        <p:spPr>
          <a:xfrm>
            <a:off x="672832" y="6088687"/>
            <a:ext cx="4709929" cy="572770"/>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28504" rIns="0" bIns="28504" rtlCol="0">
            <a:spAutoFit/>
          </a:bodyPr>
          <a:lstStyle/>
          <a:p>
            <a:pPr marL="0" indent="0" algn="l" defTabSz="514400" rtl="0" eaLnBrk="1" latinLnBrk="0" hangingPunct="1">
              <a:lnSpc>
                <a:spcPct val="114000"/>
              </a:lnSpc>
              <a:buFont typeface="+mj-lt"/>
              <a:buNone/>
            </a:pPr>
            <a:r>
              <a:rPr lang="nl-NL" sz="998" b="1" kern="1200" cap="all" spc="34" baseline="0" noProof="1">
                <a:solidFill>
                  <a:schemeClr val="accent1"/>
                </a:solidFill>
                <a:latin typeface="+mn-lt"/>
                <a:ea typeface="Tahoma" panose="020B0604030504040204" pitchFamily="34" charset="0"/>
                <a:cs typeface="Calibri" panose="020F0502020204030204" pitchFamily="34" charset="0"/>
              </a:rPr>
              <a:t>Introductietekst</a:t>
            </a:r>
          </a:p>
          <a:p>
            <a:pPr marL="0" indent="0" algn="l" defTabSz="514400" rtl="0" eaLnBrk="1" latinLnBrk="0" hangingPunct="1">
              <a:lnSpc>
                <a:spcPct val="114000"/>
              </a:lnSpc>
              <a:buFont typeface="+mj-lt"/>
              <a:buNone/>
            </a:pPr>
            <a:r>
              <a:rPr lang="nl-NL" sz="998" kern="1200" baseline="0" noProof="1">
                <a:solidFill>
                  <a:srgbClr val="4C5960"/>
                </a:solidFill>
                <a:latin typeface="+mn-lt"/>
                <a:ea typeface="Tahoma" panose="020B0604030504040204" pitchFamily="34" charset="0"/>
                <a:cs typeface="Calibri Light" panose="020F0302020204030204" pitchFamily="34" charset="0"/>
              </a:rPr>
              <a:t>Vóór de introductietekst staat een stippellijn. Pas zelf de lengte van deze lijn aan de hoogte van de introductietekst.</a:t>
            </a:r>
          </a:p>
        </p:txBody>
      </p:sp>
      <p:sp>
        <p:nvSpPr>
          <p:cNvPr id="14" name="Tekstvak 13">
            <a:extLst>
              <a:ext uri="{FF2B5EF4-FFF2-40B4-BE49-F238E27FC236}">
                <a16:creationId xmlns:a16="http://schemas.microsoft.com/office/drawing/2014/main" id="{25F3706E-B72E-42AF-942F-8AD0625BEF75}"/>
              </a:ext>
            </a:extLst>
          </p:cNvPr>
          <p:cNvSpPr txBox="1"/>
          <p:nvPr userDrawn="1"/>
        </p:nvSpPr>
        <p:spPr>
          <a:xfrm>
            <a:off x="672832" y="764901"/>
            <a:ext cx="4709929" cy="572770"/>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28504" rIns="0" bIns="28504" rtlCol="0">
            <a:spAutoFit/>
          </a:bodyPr>
          <a:lstStyle/>
          <a:p>
            <a:pPr marL="0" indent="0" algn="l" defTabSz="514400" rtl="0" eaLnBrk="1" latinLnBrk="0" hangingPunct="1">
              <a:lnSpc>
                <a:spcPct val="114000"/>
              </a:lnSpc>
              <a:buFont typeface="+mj-lt"/>
              <a:buNone/>
            </a:pPr>
            <a:r>
              <a:rPr lang="nl-NL" sz="998" b="1" kern="1200" cap="all" spc="34" baseline="0" noProof="1">
                <a:solidFill>
                  <a:schemeClr val="accent1"/>
                </a:solidFill>
                <a:latin typeface="+mn-lt"/>
                <a:ea typeface="Tahoma" panose="020B0604030504040204" pitchFamily="34" charset="0"/>
                <a:cs typeface="Calibri" panose="020F0502020204030204" pitchFamily="34" charset="0"/>
              </a:rPr>
              <a:t>Flyer maken</a:t>
            </a:r>
          </a:p>
          <a:p>
            <a:pPr marL="0" indent="0" algn="l" defTabSz="514400" rtl="0" eaLnBrk="1" latinLnBrk="0" hangingPunct="1">
              <a:lnSpc>
                <a:spcPct val="114000"/>
              </a:lnSpc>
              <a:buFont typeface="Arial" panose="020B0604020202020204" pitchFamily="34" charset="0"/>
              <a:buNone/>
            </a:pPr>
            <a:r>
              <a:rPr lang="nl-NL" sz="998" kern="1200" baseline="0" noProof="1">
                <a:solidFill>
                  <a:srgbClr val="4C5960"/>
                </a:solidFill>
                <a:latin typeface="+mn-lt"/>
                <a:ea typeface="Tahoma" panose="020B0604030504040204" pitchFamily="34" charset="0"/>
                <a:cs typeface="Calibri Light" panose="020F0302020204030204" pitchFamily="34" charset="0"/>
              </a:rPr>
              <a:t>In deze presentatie staan een aantal formaten voor een flyer. Kies het gewenste format; de andere formats kun je eventueel verwijderen. </a:t>
            </a:r>
          </a:p>
        </p:txBody>
      </p:sp>
      <p:sp>
        <p:nvSpPr>
          <p:cNvPr id="15" name="Tekstvak 14">
            <a:extLst>
              <a:ext uri="{FF2B5EF4-FFF2-40B4-BE49-F238E27FC236}">
                <a16:creationId xmlns:a16="http://schemas.microsoft.com/office/drawing/2014/main" id="{835580D7-96A5-4390-AC76-32FE80034D96}"/>
              </a:ext>
            </a:extLst>
          </p:cNvPr>
          <p:cNvSpPr txBox="1"/>
          <p:nvPr userDrawn="1"/>
        </p:nvSpPr>
        <p:spPr>
          <a:xfrm>
            <a:off x="672833" y="8961405"/>
            <a:ext cx="4872529" cy="39772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28504" rIns="0" bIns="28504" rtlCol="0">
            <a:spAutoFit/>
          </a:bodyPr>
          <a:lstStyle/>
          <a:p>
            <a:pPr marL="0" indent="0" algn="l" defTabSz="514400" rtl="0" eaLnBrk="1" latinLnBrk="0" hangingPunct="1">
              <a:lnSpc>
                <a:spcPct val="114000"/>
              </a:lnSpc>
              <a:buFont typeface="+mj-lt"/>
              <a:buNone/>
            </a:pPr>
            <a:r>
              <a:rPr lang="nl-NL" sz="998" b="1" kern="1200" cap="all" spc="34" baseline="0" noProof="1">
                <a:solidFill>
                  <a:schemeClr val="accent1"/>
                </a:solidFill>
                <a:latin typeface="+mn-lt"/>
                <a:ea typeface="Tahoma" panose="020B0604030504040204" pitchFamily="34" charset="0"/>
                <a:cs typeface="Calibri" panose="020F0502020204030204" pitchFamily="34" charset="0"/>
              </a:rPr>
              <a:t>PRINTEN VAN DE flyer</a:t>
            </a:r>
          </a:p>
          <a:p>
            <a:pPr marL="0" indent="0" algn="l" defTabSz="514400" rtl="0" eaLnBrk="1" latinLnBrk="0" hangingPunct="1">
              <a:lnSpc>
                <a:spcPct val="114000"/>
              </a:lnSpc>
              <a:buFont typeface="+mj-lt"/>
              <a:buNone/>
            </a:pPr>
            <a:r>
              <a:rPr lang="nl-NL" sz="998" kern="1200" baseline="0" noProof="1">
                <a:solidFill>
                  <a:srgbClr val="4C5960"/>
                </a:solidFill>
                <a:latin typeface="+mn-lt"/>
                <a:ea typeface="Tahoma" panose="020B0604030504040204" pitchFamily="34" charset="0"/>
                <a:cs typeface="Calibri Light" panose="020F0302020204030204" pitchFamily="34" charset="0"/>
              </a:rPr>
              <a:t>Exporteer de flyer als PDF. Gebruik de PDF om de flyer te printen. </a:t>
            </a:r>
          </a:p>
        </p:txBody>
      </p:sp>
    </p:spTree>
    <p:extLst>
      <p:ext uri="{BB962C8B-B14F-4D97-AF65-F5344CB8AC3E}">
        <p14:creationId xmlns:p14="http://schemas.microsoft.com/office/powerpoint/2010/main" val="11428088"/>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836" userDrawn="1">
          <p15:clr>
            <a:srgbClr val="FBAE40"/>
          </p15:clr>
        </p15:guide>
        <p15:guide id="3" pos="1484" userDrawn="1">
          <p15:clr>
            <a:srgbClr val="FBAE40"/>
          </p15:clr>
        </p15:guide>
        <p15:guide id="4" orient="horz" pos="5937" userDrawn="1">
          <p15:clr>
            <a:srgbClr val="FBAE40"/>
          </p15:clr>
        </p15:guide>
        <p15:guide id="5" orient="horz" pos="466" userDrawn="1">
          <p15:clr>
            <a:srgbClr val="FBAE40"/>
          </p15:clr>
        </p15:guide>
        <p15:guide id="6" pos="132" userDrawn="1">
          <p15:clr>
            <a:srgbClr val="FBAE40"/>
          </p15:clr>
        </p15:guide>
        <p15:guide id="7" pos="4188" userDrawn="1">
          <p15:clr>
            <a:srgbClr val="FBAE40"/>
          </p15:clr>
        </p15:guide>
        <p15:guide id="8" pos="298" userDrawn="1">
          <p15:clr>
            <a:srgbClr val="FBAE40"/>
          </p15:clr>
        </p15:guide>
        <p15:guide id="9" pos="1649" userDrawn="1">
          <p15:clr>
            <a:srgbClr val="FBAE40"/>
          </p15:clr>
        </p15:guide>
        <p15:guide id="10" pos="3002" userDrawn="1">
          <p15:clr>
            <a:srgbClr val="FBAE40"/>
          </p15:clr>
        </p15:guide>
        <p15:guide id="11" pos="1522" userDrawn="1">
          <p15:clr>
            <a:srgbClr val="FBAE40"/>
          </p15:clr>
        </p15:guide>
        <p15:guide id="12" pos="170" userDrawn="1">
          <p15:clr>
            <a:srgbClr val="FBAE40"/>
          </p15:clr>
        </p15:guide>
        <p15:guide id="13" pos="2875" userDrawn="1">
          <p15:clr>
            <a:srgbClr val="FBAE40"/>
          </p15:clr>
        </p15:guide>
        <p15:guide id="14"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96164" y="574046"/>
            <a:ext cx="3766419" cy="1005586"/>
          </a:xfrm>
          <a:prstGeom prst="rect">
            <a:avLst/>
          </a:prstGeom>
        </p:spPr>
        <p:txBody>
          <a:bodyPr vert="horz" lIns="0" tIns="0" rIns="0" bIns="0" rtlCol="0" anchor="t" anchorCtr="0">
            <a:noAutofit/>
          </a:bodyPr>
          <a:lstStyle/>
          <a:p>
            <a:r>
              <a:rPr lang="nl-NL" dirty="0"/>
              <a:t>Klik om de stijl te bewerken</a:t>
            </a:r>
          </a:p>
        </p:txBody>
      </p:sp>
      <p:sp>
        <p:nvSpPr>
          <p:cNvPr id="3" name="Tijdelijke aanduiding voor tekst 2"/>
          <p:cNvSpPr>
            <a:spLocks noGrp="1"/>
          </p:cNvSpPr>
          <p:nvPr>
            <p:ph type="body" idx="1"/>
          </p:nvPr>
        </p:nvSpPr>
        <p:spPr>
          <a:xfrm>
            <a:off x="796163" y="5576442"/>
            <a:ext cx="5357303" cy="3224309"/>
          </a:xfrm>
          <a:prstGeom prst="rect">
            <a:avLst/>
          </a:prstGeom>
        </p:spPr>
        <p:txBody>
          <a:bodyPr vert="horz" lIns="0" tIns="0" rIns="0" bIns="0" rtlCol="0">
            <a:noAutofit/>
          </a:bodyPr>
          <a:lstStyle/>
          <a:p>
            <a:pPr lvl="0"/>
            <a:r>
              <a:rPr lang="nl-NL" dirty="0"/>
              <a:t>Klik om een tekst toe te voegen. Zie de pagina met tips voor het kiezen van een andere tekstopmaak.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71487" y="10134674"/>
            <a:ext cx="1543051" cy="527403"/>
          </a:xfrm>
          <a:prstGeom prst="rect">
            <a:avLst/>
          </a:prstGeom>
        </p:spPr>
        <p:txBody>
          <a:bodyPr vert="horz" lIns="0" tIns="0" rIns="0" bIns="0" rtlCol="0" anchor="ctr">
            <a:noAutofit/>
          </a:bodyPr>
          <a:lstStyle>
            <a:lvl1pPr algn="l">
              <a:defRPr sz="477">
                <a:solidFill>
                  <a:schemeClr val="bg1">
                    <a:lumMod val="85000"/>
                  </a:schemeClr>
                </a:solidFill>
              </a:defRPr>
            </a:lvl1pPr>
          </a:lstStyle>
          <a:p>
            <a:fld id="{0C500699-B56B-4B57-A1DB-EDAA374C8D0F}" type="datetimeFigureOut">
              <a:rPr lang="nl-NL" smtClean="0"/>
              <a:pPr/>
              <a:t>20-4-2022</a:t>
            </a:fld>
            <a:endParaRPr lang="nl-NL"/>
          </a:p>
        </p:txBody>
      </p:sp>
      <p:sp>
        <p:nvSpPr>
          <p:cNvPr id="5" name="Tijdelijke aanduiding voor voettekst 4"/>
          <p:cNvSpPr>
            <a:spLocks noGrp="1"/>
          </p:cNvSpPr>
          <p:nvPr>
            <p:ph type="ftr" sz="quarter" idx="3"/>
          </p:nvPr>
        </p:nvSpPr>
        <p:spPr>
          <a:xfrm>
            <a:off x="2271714" y="10134674"/>
            <a:ext cx="2314575" cy="527403"/>
          </a:xfrm>
          <a:prstGeom prst="rect">
            <a:avLst/>
          </a:prstGeom>
        </p:spPr>
        <p:txBody>
          <a:bodyPr vert="horz" lIns="0" tIns="0" rIns="0" bIns="0" rtlCol="0" anchor="ctr">
            <a:noAutofit/>
          </a:bodyPr>
          <a:lstStyle>
            <a:lvl1pPr algn="ctr">
              <a:defRPr sz="477">
                <a:solidFill>
                  <a:schemeClr val="bg1">
                    <a:lumMod val="85000"/>
                  </a:schemeClr>
                </a:solidFill>
              </a:defRPr>
            </a:lvl1pPr>
          </a:lstStyle>
          <a:p>
            <a:endParaRPr lang="nl-NL"/>
          </a:p>
        </p:txBody>
      </p:sp>
      <p:cxnSp>
        <p:nvCxnSpPr>
          <p:cNvPr id="52" name="Rechte verbindingslijn 51">
            <a:extLst>
              <a:ext uri="{FF2B5EF4-FFF2-40B4-BE49-F238E27FC236}">
                <a16:creationId xmlns:a16="http://schemas.microsoft.com/office/drawing/2014/main" id="{AB05D59B-FF9F-4E03-8A87-03ECEE05F2FD}"/>
              </a:ext>
            </a:extLst>
          </p:cNvPr>
          <p:cNvCxnSpPr/>
          <p:nvPr userDrawn="1"/>
        </p:nvCxnSpPr>
        <p:spPr>
          <a:xfrm rot="5400000">
            <a:off x="6195053" y="4198719"/>
            <a:ext cx="667082" cy="0"/>
          </a:xfrm>
          <a:prstGeom prst="line">
            <a:avLst/>
          </a:prstGeom>
          <a:ln w="317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pic>
        <p:nvPicPr>
          <p:cNvPr id="51" name="Graphic 50">
            <a:extLst>
              <a:ext uri="{FF2B5EF4-FFF2-40B4-BE49-F238E27FC236}">
                <a16:creationId xmlns:a16="http://schemas.microsoft.com/office/drawing/2014/main" id="{96DBE851-A5C1-4264-83F3-1D6474D6D128}"/>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268" y="9011308"/>
            <a:ext cx="1708504" cy="357841"/>
          </a:xfrm>
          <a:prstGeom prst="rect">
            <a:avLst/>
          </a:prstGeom>
        </p:spPr>
      </p:pic>
      <p:cxnSp>
        <p:nvCxnSpPr>
          <p:cNvPr id="54" name="Rechte verbindingslijn 53">
            <a:extLst>
              <a:ext uri="{FF2B5EF4-FFF2-40B4-BE49-F238E27FC236}">
                <a16:creationId xmlns:a16="http://schemas.microsoft.com/office/drawing/2014/main" id="{0781A006-A9BC-4D77-99E5-76E32CF267EC}"/>
              </a:ext>
            </a:extLst>
          </p:cNvPr>
          <p:cNvCxnSpPr>
            <a:cxnSpLocks/>
          </p:cNvCxnSpPr>
          <p:nvPr userDrawn="1"/>
        </p:nvCxnSpPr>
        <p:spPr>
          <a:xfrm>
            <a:off x="2661752" y="9173191"/>
            <a:ext cx="3396489" cy="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68" name="Rechthoek 67">
            <a:extLst>
              <a:ext uri="{FF2B5EF4-FFF2-40B4-BE49-F238E27FC236}">
                <a16:creationId xmlns:a16="http://schemas.microsoft.com/office/drawing/2014/main" id="{FFCCC75D-80A4-42AF-A9D9-45C61FBA8D0C}"/>
              </a:ext>
            </a:extLst>
          </p:cNvPr>
          <p:cNvSpPr/>
          <p:nvPr userDrawn="1"/>
        </p:nvSpPr>
        <p:spPr>
          <a:xfrm>
            <a:off x="4696974" y="-449950"/>
            <a:ext cx="155253" cy="324514"/>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09"/>
          </a:p>
        </p:txBody>
      </p:sp>
      <p:sp>
        <p:nvSpPr>
          <p:cNvPr id="69" name="Rechthoek 68">
            <a:extLst>
              <a:ext uri="{FF2B5EF4-FFF2-40B4-BE49-F238E27FC236}">
                <a16:creationId xmlns:a16="http://schemas.microsoft.com/office/drawing/2014/main" id="{065DD7EA-EB2B-4A35-8C7E-18D2D07E1655}"/>
              </a:ext>
            </a:extLst>
          </p:cNvPr>
          <p:cNvSpPr/>
          <p:nvPr userDrawn="1"/>
        </p:nvSpPr>
        <p:spPr>
          <a:xfrm>
            <a:off x="4919838" y="-449950"/>
            <a:ext cx="155253" cy="324514"/>
          </a:xfrm>
          <a:prstGeom prst="rect">
            <a:avLst/>
          </a:prstGeom>
          <a:solidFill>
            <a:schemeClr val="tx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09"/>
          </a:p>
        </p:txBody>
      </p:sp>
      <p:sp>
        <p:nvSpPr>
          <p:cNvPr id="70" name="Rechthoek 69">
            <a:extLst>
              <a:ext uri="{FF2B5EF4-FFF2-40B4-BE49-F238E27FC236}">
                <a16:creationId xmlns:a16="http://schemas.microsoft.com/office/drawing/2014/main" id="{00605E9F-D574-4622-9B9C-0550A7ECD477}"/>
              </a:ext>
            </a:extLst>
          </p:cNvPr>
          <p:cNvSpPr/>
          <p:nvPr userDrawn="1"/>
        </p:nvSpPr>
        <p:spPr>
          <a:xfrm>
            <a:off x="5365564" y="-449950"/>
            <a:ext cx="155253" cy="324514"/>
          </a:xfrm>
          <a:prstGeom prst="rect">
            <a:avLst/>
          </a:prstGeom>
          <a:solidFill>
            <a:schemeClr val="tx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09"/>
          </a:p>
        </p:txBody>
      </p:sp>
      <p:sp>
        <p:nvSpPr>
          <p:cNvPr id="71" name="Rechthoek 70">
            <a:extLst>
              <a:ext uri="{FF2B5EF4-FFF2-40B4-BE49-F238E27FC236}">
                <a16:creationId xmlns:a16="http://schemas.microsoft.com/office/drawing/2014/main" id="{D45E9007-82C2-4413-B3B2-3D8EC63D5EBF}"/>
              </a:ext>
            </a:extLst>
          </p:cNvPr>
          <p:cNvSpPr/>
          <p:nvPr userDrawn="1"/>
        </p:nvSpPr>
        <p:spPr>
          <a:xfrm>
            <a:off x="6034155" y="-449950"/>
            <a:ext cx="155253" cy="324514"/>
          </a:xfrm>
          <a:prstGeom prst="rect">
            <a:avLst/>
          </a:prstGeom>
          <a:solidFill>
            <a:schemeClr val="accent3"/>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09"/>
          </a:p>
        </p:txBody>
      </p:sp>
      <p:sp>
        <p:nvSpPr>
          <p:cNvPr id="72" name="Rechthoek 71">
            <a:extLst>
              <a:ext uri="{FF2B5EF4-FFF2-40B4-BE49-F238E27FC236}">
                <a16:creationId xmlns:a16="http://schemas.microsoft.com/office/drawing/2014/main" id="{D78F58AD-9DAF-427E-A3F0-17514DB2197E}"/>
              </a:ext>
            </a:extLst>
          </p:cNvPr>
          <p:cNvSpPr/>
          <p:nvPr userDrawn="1"/>
        </p:nvSpPr>
        <p:spPr>
          <a:xfrm>
            <a:off x="6257018" y="-449950"/>
            <a:ext cx="155253" cy="324514"/>
          </a:xfrm>
          <a:prstGeom prst="rect">
            <a:avLst/>
          </a:prstGeom>
          <a:solidFill>
            <a:schemeClr val="accent4"/>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09"/>
          </a:p>
        </p:txBody>
      </p:sp>
      <p:sp>
        <p:nvSpPr>
          <p:cNvPr id="73" name="Rechthoek 72">
            <a:extLst>
              <a:ext uri="{FF2B5EF4-FFF2-40B4-BE49-F238E27FC236}">
                <a16:creationId xmlns:a16="http://schemas.microsoft.com/office/drawing/2014/main" id="{4260DC33-4490-4561-88A8-51BD69370128}"/>
              </a:ext>
            </a:extLst>
          </p:cNvPr>
          <p:cNvSpPr/>
          <p:nvPr userDrawn="1"/>
        </p:nvSpPr>
        <p:spPr>
          <a:xfrm>
            <a:off x="6702747" y="-449950"/>
            <a:ext cx="155253" cy="324514"/>
          </a:xfrm>
          <a:prstGeom prst="rect">
            <a:avLst/>
          </a:prstGeom>
          <a:solidFill>
            <a:schemeClr val="accent6"/>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09"/>
          </a:p>
        </p:txBody>
      </p:sp>
      <p:sp>
        <p:nvSpPr>
          <p:cNvPr id="74" name="Rechthoek 73">
            <a:extLst>
              <a:ext uri="{FF2B5EF4-FFF2-40B4-BE49-F238E27FC236}">
                <a16:creationId xmlns:a16="http://schemas.microsoft.com/office/drawing/2014/main" id="{9FC54AB2-A150-4907-98E0-4D9CE786C32B}"/>
              </a:ext>
            </a:extLst>
          </p:cNvPr>
          <p:cNvSpPr/>
          <p:nvPr userDrawn="1"/>
        </p:nvSpPr>
        <p:spPr>
          <a:xfrm>
            <a:off x="6479882" y="-449950"/>
            <a:ext cx="155253" cy="324514"/>
          </a:xfrm>
          <a:prstGeom prst="rect">
            <a:avLst/>
          </a:prstGeom>
          <a:solidFill>
            <a:schemeClr val="accent5"/>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09"/>
          </a:p>
        </p:txBody>
      </p:sp>
      <p:sp>
        <p:nvSpPr>
          <p:cNvPr id="75" name="Rechthoek 74">
            <a:extLst>
              <a:ext uri="{FF2B5EF4-FFF2-40B4-BE49-F238E27FC236}">
                <a16:creationId xmlns:a16="http://schemas.microsoft.com/office/drawing/2014/main" id="{CAE356A7-388F-4F2B-A2C5-2299DFEE8943}"/>
              </a:ext>
            </a:extLst>
          </p:cNvPr>
          <p:cNvSpPr/>
          <p:nvPr userDrawn="1"/>
        </p:nvSpPr>
        <p:spPr>
          <a:xfrm>
            <a:off x="5142701" y="-449950"/>
            <a:ext cx="155253" cy="324514"/>
          </a:xfrm>
          <a:prstGeom prst="rect">
            <a:avLst/>
          </a:prstGeom>
          <a:solidFill>
            <a:schemeClr val="bg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09"/>
          </a:p>
        </p:txBody>
      </p:sp>
      <p:sp>
        <p:nvSpPr>
          <p:cNvPr id="76" name="Rechthoek 75">
            <a:extLst>
              <a:ext uri="{FF2B5EF4-FFF2-40B4-BE49-F238E27FC236}">
                <a16:creationId xmlns:a16="http://schemas.microsoft.com/office/drawing/2014/main" id="{5D70BBDC-FC42-4059-8862-4065FC99AE36}"/>
              </a:ext>
            </a:extLst>
          </p:cNvPr>
          <p:cNvSpPr/>
          <p:nvPr userDrawn="1"/>
        </p:nvSpPr>
        <p:spPr>
          <a:xfrm>
            <a:off x="5588428" y="-449950"/>
            <a:ext cx="155253" cy="324514"/>
          </a:xfrm>
          <a:prstGeom prst="rect">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09"/>
          </a:p>
        </p:txBody>
      </p:sp>
      <p:sp>
        <p:nvSpPr>
          <p:cNvPr id="77" name="Rechthoek 76">
            <a:extLst>
              <a:ext uri="{FF2B5EF4-FFF2-40B4-BE49-F238E27FC236}">
                <a16:creationId xmlns:a16="http://schemas.microsoft.com/office/drawing/2014/main" id="{9B85E226-FA35-4244-8D0A-D648047714AD}"/>
              </a:ext>
            </a:extLst>
          </p:cNvPr>
          <p:cNvSpPr/>
          <p:nvPr userDrawn="1"/>
        </p:nvSpPr>
        <p:spPr>
          <a:xfrm>
            <a:off x="5811292" y="-449950"/>
            <a:ext cx="155253" cy="324514"/>
          </a:xfrm>
          <a:prstGeom prst="rect">
            <a:avLst/>
          </a:prstGeom>
          <a:solidFill>
            <a:schemeClr val="accent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09"/>
          </a:p>
        </p:txBody>
      </p:sp>
    </p:spTree>
    <p:extLst>
      <p:ext uri="{BB962C8B-B14F-4D97-AF65-F5344CB8AC3E}">
        <p14:creationId xmlns:p14="http://schemas.microsoft.com/office/powerpoint/2010/main" val="1521704910"/>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Lst>
  <p:txStyles>
    <p:titleStyle>
      <a:lvl1pPr algn="l" defTabSz="363755" rtl="0" eaLnBrk="1" latinLnBrk="0" hangingPunct="1">
        <a:lnSpc>
          <a:spcPct val="90000"/>
        </a:lnSpc>
        <a:spcBef>
          <a:spcPct val="0"/>
        </a:spcBef>
        <a:buNone/>
        <a:defRPr sz="3084" b="1" kern="1200" cap="all" baseline="0">
          <a:solidFill>
            <a:schemeClr val="accent1"/>
          </a:solidFill>
          <a:latin typeface="+mj-lt"/>
          <a:ea typeface="+mj-ea"/>
          <a:cs typeface="+mj-cs"/>
        </a:defRPr>
      </a:lvl1pPr>
    </p:titleStyle>
    <p:bodyStyle>
      <a:lvl1pPr marL="0" indent="0" algn="l" defTabSz="363755" rtl="0" eaLnBrk="1" latinLnBrk="0" hangingPunct="1">
        <a:lnSpc>
          <a:spcPct val="114000"/>
        </a:lnSpc>
        <a:spcBef>
          <a:spcPts val="0"/>
        </a:spcBef>
        <a:buClr>
          <a:schemeClr val="accent2"/>
        </a:buClr>
        <a:buSzPct val="105000"/>
        <a:buFont typeface="Wingdings" panose="05000000000000000000" pitchFamily="2" charset="2"/>
        <a:buNone/>
        <a:defRPr sz="998" b="0" kern="1200">
          <a:solidFill>
            <a:schemeClr val="tx1"/>
          </a:solidFill>
          <a:latin typeface="+mn-lt"/>
          <a:ea typeface="+mn-ea"/>
          <a:cs typeface="+mn-cs"/>
        </a:defRPr>
      </a:lvl1pPr>
      <a:lvl2pPr marL="157532" indent="-157532" algn="l" defTabSz="363755" rtl="0" eaLnBrk="1" latinLnBrk="0" hangingPunct="1">
        <a:lnSpc>
          <a:spcPct val="114000"/>
        </a:lnSpc>
        <a:spcBef>
          <a:spcPts val="0"/>
        </a:spcBef>
        <a:buClr>
          <a:schemeClr val="accent2"/>
        </a:buClr>
        <a:buSzPct val="85000"/>
        <a:buFont typeface="Wingdings" panose="05000000000000000000" pitchFamily="2" charset="2"/>
        <a:buChar char="n"/>
        <a:defRPr sz="998" b="0" kern="1200">
          <a:solidFill>
            <a:schemeClr val="tx1"/>
          </a:solidFill>
          <a:latin typeface="+mn-lt"/>
          <a:ea typeface="+mn-ea"/>
          <a:cs typeface="+mn-cs"/>
        </a:defRPr>
      </a:lvl2pPr>
      <a:lvl3pPr marL="0" indent="0" algn="l" defTabSz="363755" rtl="0" eaLnBrk="1" latinLnBrk="0" hangingPunct="1">
        <a:lnSpc>
          <a:spcPct val="114000"/>
        </a:lnSpc>
        <a:spcBef>
          <a:spcPts val="0"/>
        </a:spcBef>
        <a:buClr>
          <a:schemeClr val="accent2"/>
        </a:buClr>
        <a:buSzPct val="105000"/>
        <a:buFont typeface="Wingdings" panose="05000000000000000000" pitchFamily="2" charset="2"/>
        <a:buNone/>
        <a:defRPr sz="998" b="1" kern="1200">
          <a:solidFill>
            <a:schemeClr val="accent2"/>
          </a:solidFill>
          <a:latin typeface="+mn-lt"/>
          <a:ea typeface="+mn-ea"/>
          <a:cs typeface="+mn-cs"/>
        </a:defRPr>
      </a:lvl3pPr>
      <a:lvl4pPr marL="0" indent="0" algn="l" defTabSz="363755" rtl="0" eaLnBrk="1" latinLnBrk="0" hangingPunct="1">
        <a:lnSpc>
          <a:spcPct val="114000"/>
        </a:lnSpc>
        <a:spcBef>
          <a:spcPts val="0"/>
        </a:spcBef>
        <a:buClr>
          <a:schemeClr val="accent2"/>
        </a:buClr>
        <a:buSzPct val="85000"/>
        <a:buFont typeface="Wingdings" panose="05000000000000000000" pitchFamily="2" charset="2"/>
        <a:buNone/>
        <a:defRPr sz="998" b="0" kern="1200">
          <a:solidFill>
            <a:schemeClr val="tx1"/>
          </a:solidFill>
          <a:latin typeface="+mn-lt"/>
          <a:ea typeface="+mn-ea"/>
          <a:cs typeface="+mn-cs"/>
        </a:defRPr>
      </a:lvl4pPr>
      <a:lvl5pPr marL="0" indent="0" algn="l" defTabSz="363755" rtl="0" eaLnBrk="1" latinLnBrk="0" hangingPunct="1">
        <a:lnSpc>
          <a:spcPct val="114000"/>
        </a:lnSpc>
        <a:spcBef>
          <a:spcPts val="0"/>
        </a:spcBef>
        <a:buClr>
          <a:schemeClr val="accent2"/>
        </a:buClr>
        <a:buFont typeface="Wingdings 2" panose="05020102010507070707" pitchFamily="18" charset="2"/>
        <a:buNone/>
        <a:defRPr sz="998" b="0" kern="1200">
          <a:solidFill>
            <a:schemeClr val="tx1"/>
          </a:solidFill>
          <a:latin typeface="+mn-lt"/>
          <a:ea typeface="+mn-ea"/>
          <a:cs typeface="+mn-cs"/>
        </a:defRPr>
      </a:lvl5pPr>
      <a:lvl6pPr marL="1000326"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6pPr>
      <a:lvl7pPr marL="1182203"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7pPr>
      <a:lvl8pPr marL="1364081"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8pPr>
      <a:lvl9pPr marL="1545959"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9pPr>
    </p:bodyStyle>
    <p:otherStyle>
      <a:defPPr>
        <a:defRPr lang="nl-NL"/>
      </a:defPPr>
      <a:lvl1pPr marL="0" algn="l" defTabSz="363755" rtl="0" eaLnBrk="1" latinLnBrk="0" hangingPunct="1">
        <a:defRPr sz="716" kern="1200">
          <a:solidFill>
            <a:schemeClr val="tx1"/>
          </a:solidFill>
          <a:latin typeface="+mn-lt"/>
          <a:ea typeface="+mn-ea"/>
          <a:cs typeface="+mn-cs"/>
        </a:defRPr>
      </a:lvl1pPr>
      <a:lvl2pPr marL="181877" algn="l" defTabSz="363755" rtl="0" eaLnBrk="1" latinLnBrk="0" hangingPunct="1">
        <a:defRPr sz="716" kern="1200">
          <a:solidFill>
            <a:schemeClr val="tx1"/>
          </a:solidFill>
          <a:latin typeface="+mn-lt"/>
          <a:ea typeface="+mn-ea"/>
          <a:cs typeface="+mn-cs"/>
        </a:defRPr>
      </a:lvl2pPr>
      <a:lvl3pPr marL="363755" algn="l" defTabSz="363755" rtl="0" eaLnBrk="1" latinLnBrk="0" hangingPunct="1">
        <a:defRPr sz="716" kern="1200">
          <a:solidFill>
            <a:schemeClr val="tx1"/>
          </a:solidFill>
          <a:latin typeface="+mn-lt"/>
          <a:ea typeface="+mn-ea"/>
          <a:cs typeface="+mn-cs"/>
        </a:defRPr>
      </a:lvl3pPr>
      <a:lvl4pPr marL="545633" algn="l" defTabSz="363755" rtl="0" eaLnBrk="1" latinLnBrk="0" hangingPunct="1">
        <a:defRPr sz="716" kern="1200">
          <a:solidFill>
            <a:schemeClr val="tx1"/>
          </a:solidFill>
          <a:latin typeface="+mn-lt"/>
          <a:ea typeface="+mn-ea"/>
          <a:cs typeface="+mn-cs"/>
        </a:defRPr>
      </a:lvl4pPr>
      <a:lvl5pPr marL="727510" algn="l" defTabSz="363755" rtl="0" eaLnBrk="1" latinLnBrk="0" hangingPunct="1">
        <a:defRPr sz="716" kern="1200">
          <a:solidFill>
            <a:schemeClr val="tx1"/>
          </a:solidFill>
          <a:latin typeface="+mn-lt"/>
          <a:ea typeface="+mn-ea"/>
          <a:cs typeface="+mn-cs"/>
        </a:defRPr>
      </a:lvl5pPr>
      <a:lvl6pPr marL="909387" algn="l" defTabSz="363755" rtl="0" eaLnBrk="1" latinLnBrk="0" hangingPunct="1">
        <a:defRPr sz="716" kern="1200">
          <a:solidFill>
            <a:schemeClr val="tx1"/>
          </a:solidFill>
          <a:latin typeface="+mn-lt"/>
          <a:ea typeface="+mn-ea"/>
          <a:cs typeface="+mn-cs"/>
        </a:defRPr>
      </a:lvl6pPr>
      <a:lvl7pPr marL="1091265" algn="l" defTabSz="363755" rtl="0" eaLnBrk="1" latinLnBrk="0" hangingPunct="1">
        <a:defRPr sz="716" kern="1200">
          <a:solidFill>
            <a:schemeClr val="tx1"/>
          </a:solidFill>
          <a:latin typeface="+mn-lt"/>
          <a:ea typeface="+mn-ea"/>
          <a:cs typeface="+mn-cs"/>
        </a:defRPr>
      </a:lvl7pPr>
      <a:lvl8pPr marL="1273142" algn="l" defTabSz="363755" rtl="0" eaLnBrk="1" latinLnBrk="0" hangingPunct="1">
        <a:defRPr sz="716" kern="1200">
          <a:solidFill>
            <a:schemeClr val="tx1"/>
          </a:solidFill>
          <a:latin typeface="+mn-lt"/>
          <a:ea typeface="+mn-ea"/>
          <a:cs typeface="+mn-cs"/>
        </a:defRPr>
      </a:lvl8pPr>
      <a:lvl9pPr marL="1455020" algn="l" defTabSz="363755" rtl="0" eaLnBrk="1" latinLnBrk="0" hangingPunct="1">
        <a:defRPr sz="716"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60" userDrawn="1">
          <p15:clr>
            <a:srgbClr val="F26B43"/>
          </p15:clr>
        </p15:guide>
        <p15:guide id="3" pos="3818" userDrawn="1">
          <p15:clr>
            <a:srgbClr val="F26B43"/>
          </p15:clr>
        </p15:guide>
        <p15:guide id="4" pos="502" userDrawn="1">
          <p15:clr>
            <a:srgbClr val="F26B43"/>
          </p15:clr>
        </p15:guide>
        <p15:guide id="7" orient="horz" pos="5408" userDrawn="1">
          <p15:clr>
            <a:srgbClr val="F26B43"/>
          </p15:clr>
        </p15:guide>
        <p15:guide id="8" orient="horz" pos="5893" userDrawn="1">
          <p15:clr>
            <a:srgbClr val="F26B43"/>
          </p15:clr>
        </p15:guide>
        <p15:guide id="9" orient="horz" pos="3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36FF4DB-C5B3-452A-8CA5-264484940F18}"/>
              </a:ext>
            </a:extLst>
          </p:cNvPr>
          <p:cNvSpPr>
            <a:spLocks noGrp="1"/>
          </p:cNvSpPr>
          <p:nvPr>
            <p:ph type="title"/>
          </p:nvPr>
        </p:nvSpPr>
        <p:spPr>
          <a:xfrm>
            <a:off x="471489" y="527403"/>
            <a:ext cx="5915025" cy="1914702"/>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1AC7A1C-3770-4F94-97DA-553F9B685DD9}"/>
              </a:ext>
            </a:extLst>
          </p:cNvPr>
          <p:cNvSpPr>
            <a:spLocks noGrp="1"/>
          </p:cNvSpPr>
          <p:nvPr>
            <p:ph type="body" idx="1"/>
          </p:nvPr>
        </p:nvSpPr>
        <p:spPr>
          <a:xfrm>
            <a:off x="471489" y="2637015"/>
            <a:ext cx="5915025" cy="628526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FF975F-41E2-4065-A61D-3B73B5DCE10B}"/>
              </a:ext>
            </a:extLst>
          </p:cNvPr>
          <p:cNvSpPr>
            <a:spLocks noGrp="1"/>
          </p:cNvSpPr>
          <p:nvPr>
            <p:ph type="dt" sz="half" idx="2"/>
          </p:nvPr>
        </p:nvSpPr>
        <p:spPr>
          <a:xfrm>
            <a:off x="471487" y="9181396"/>
            <a:ext cx="1543051" cy="527403"/>
          </a:xfrm>
          <a:prstGeom prst="rect">
            <a:avLst/>
          </a:prstGeom>
        </p:spPr>
        <p:txBody>
          <a:bodyPr vert="horz" lIns="91440" tIns="45720" rIns="91440" bIns="45720" rtlCol="0" anchor="ctr"/>
          <a:lstStyle>
            <a:lvl1pPr algn="l">
              <a:defRPr sz="477">
                <a:solidFill>
                  <a:schemeClr val="tx1">
                    <a:tint val="75000"/>
                  </a:schemeClr>
                </a:solidFill>
              </a:defRPr>
            </a:lvl1pPr>
          </a:lstStyle>
          <a:p>
            <a:fld id="{C9D21703-43A3-40FE-B044-70973687A50D}" type="datetimeFigureOut">
              <a:rPr lang="nl-NL" smtClean="0"/>
              <a:t>20-4-2022</a:t>
            </a:fld>
            <a:endParaRPr lang="nl-NL"/>
          </a:p>
        </p:txBody>
      </p:sp>
      <p:sp>
        <p:nvSpPr>
          <p:cNvPr id="5" name="Tijdelijke aanduiding voor voettekst 4">
            <a:extLst>
              <a:ext uri="{FF2B5EF4-FFF2-40B4-BE49-F238E27FC236}">
                <a16:creationId xmlns:a16="http://schemas.microsoft.com/office/drawing/2014/main" id="{67A03FB6-CA0D-428C-8E38-1DAE48A399BF}"/>
              </a:ext>
            </a:extLst>
          </p:cNvPr>
          <p:cNvSpPr>
            <a:spLocks noGrp="1"/>
          </p:cNvSpPr>
          <p:nvPr>
            <p:ph type="ftr" sz="quarter" idx="3"/>
          </p:nvPr>
        </p:nvSpPr>
        <p:spPr>
          <a:xfrm>
            <a:off x="2271714" y="9181396"/>
            <a:ext cx="2314575" cy="527403"/>
          </a:xfrm>
          <a:prstGeom prst="rect">
            <a:avLst/>
          </a:prstGeom>
        </p:spPr>
        <p:txBody>
          <a:bodyPr vert="horz" lIns="91440" tIns="45720" rIns="91440" bIns="45720" rtlCol="0" anchor="ctr"/>
          <a:lstStyle>
            <a:lvl1pPr algn="ctr">
              <a:defRPr sz="477">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57DB07F-922E-4005-9B46-ADCFB7B154F6}"/>
              </a:ext>
            </a:extLst>
          </p:cNvPr>
          <p:cNvSpPr>
            <a:spLocks noGrp="1"/>
          </p:cNvSpPr>
          <p:nvPr>
            <p:ph type="sldNum" sz="quarter" idx="4"/>
          </p:nvPr>
        </p:nvSpPr>
        <p:spPr>
          <a:xfrm>
            <a:off x="4843462" y="9181396"/>
            <a:ext cx="1543051" cy="527403"/>
          </a:xfrm>
          <a:prstGeom prst="rect">
            <a:avLst/>
          </a:prstGeom>
        </p:spPr>
        <p:txBody>
          <a:bodyPr vert="horz" lIns="91440" tIns="45720" rIns="91440" bIns="45720" rtlCol="0" anchor="ctr"/>
          <a:lstStyle>
            <a:lvl1pPr algn="r">
              <a:defRPr sz="477">
                <a:solidFill>
                  <a:schemeClr val="tx1">
                    <a:tint val="75000"/>
                  </a:schemeClr>
                </a:solidFill>
              </a:defRPr>
            </a:lvl1pPr>
          </a:lstStyle>
          <a:p>
            <a:fld id="{6B506067-6603-453F-A7A4-80CF8080DF06}" type="slidenum">
              <a:rPr lang="nl-NL" smtClean="0"/>
              <a:t>‹nr.›</a:t>
            </a:fld>
            <a:endParaRPr lang="nl-NL"/>
          </a:p>
        </p:txBody>
      </p:sp>
    </p:spTree>
    <p:extLst>
      <p:ext uri="{BB962C8B-B14F-4D97-AF65-F5344CB8AC3E}">
        <p14:creationId xmlns:p14="http://schemas.microsoft.com/office/powerpoint/2010/main" val="356887245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63755" rtl="0" eaLnBrk="1" latinLnBrk="0" hangingPunct="1">
        <a:lnSpc>
          <a:spcPct val="90000"/>
        </a:lnSpc>
        <a:spcBef>
          <a:spcPct val="0"/>
        </a:spcBef>
        <a:buNone/>
        <a:defRPr sz="1750" kern="1200">
          <a:solidFill>
            <a:schemeClr val="tx1"/>
          </a:solidFill>
          <a:latin typeface="+mj-lt"/>
          <a:ea typeface="+mj-ea"/>
          <a:cs typeface="+mj-cs"/>
        </a:defRPr>
      </a:lvl1pPr>
    </p:titleStyle>
    <p:bodyStyle>
      <a:lvl1pPr marL="90939" indent="-90939" algn="l" defTabSz="363755" rtl="0" eaLnBrk="1" latinLnBrk="0" hangingPunct="1">
        <a:lnSpc>
          <a:spcPct val="90000"/>
        </a:lnSpc>
        <a:spcBef>
          <a:spcPts val="398"/>
        </a:spcBef>
        <a:buFont typeface="Arial" panose="020B0604020202020204" pitchFamily="34" charset="0"/>
        <a:buChar char="•"/>
        <a:defRPr sz="1114" kern="1200">
          <a:solidFill>
            <a:schemeClr val="tx1"/>
          </a:solidFill>
          <a:latin typeface="+mn-lt"/>
          <a:ea typeface="+mn-ea"/>
          <a:cs typeface="+mn-cs"/>
        </a:defRPr>
      </a:lvl1pPr>
      <a:lvl2pPr marL="272816" indent="-90939" algn="l" defTabSz="363755" rtl="0" eaLnBrk="1" latinLnBrk="0" hangingPunct="1">
        <a:lnSpc>
          <a:spcPct val="90000"/>
        </a:lnSpc>
        <a:spcBef>
          <a:spcPts val="199"/>
        </a:spcBef>
        <a:buFont typeface="Arial" panose="020B0604020202020204" pitchFamily="34" charset="0"/>
        <a:buChar char="•"/>
        <a:defRPr sz="954" kern="1200">
          <a:solidFill>
            <a:schemeClr val="tx1"/>
          </a:solidFill>
          <a:latin typeface="+mn-lt"/>
          <a:ea typeface="+mn-ea"/>
          <a:cs typeface="+mn-cs"/>
        </a:defRPr>
      </a:lvl2pPr>
      <a:lvl3pPr marL="454694" indent="-90939" algn="l" defTabSz="363755" rtl="0" eaLnBrk="1" latinLnBrk="0" hangingPunct="1">
        <a:lnSpc>
          <a:spcPct val="90000"/>
        </a:lnSpc>
        <a:spcBef>
          <a:spcPts val="199"/>
        </a:spcBef>
        <a:buFont typeface="Arial" panose="020B0604020202020204" pitchFamily="34" charset="0"/>
        <a:buChar char="•"/>
        <a:defRPr sz="796" kern="1200">
          <a:solidFill>
            <a:schemeClr val="tx1"/>
          </a:solidFill>
          <a:latin typeface="+mn-lt"/>
          <a:ea typeface="+mn-ea"/>
          <a:cs typeface="+mn-cs"/>
        </a:defRPr>
      </a:lvl3pPr>
      <a:lvl4pPr marL="636571"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4pPr>
      <a:lvl5pPr marL="818449"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5pPr>
      <a:lvl6pPr marL="1000326"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6pPr>
      <a:lvl7pPr marL="1182203"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7pPr>
      <a:lvl8pPr marL="1364081"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8pPr>
      <a:lvl9pPr marL="1545959"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9pPr>
    </p:bodyStyle>
    <p:otherStyle>
      <a:defPPr>
        <a:defRPr lang="nl-NL"/>
      </a:defPPr>
      <a:lvl1pPr marL="0" algn="l" defTabSz="363755" rtl="0" eaLnBrk="1" latinLnBrk="0" hangingPunct="1">
        <a:defRPr sz="716" kern="1200">
          <a:solidFill>
            <a:schemeClr val="tx1"/>
          </a:solidFill>
          <a:latin typeface="+mn-lt"/>
          <a:ea typeface="+mn-ea"/>
          <a:cs typeface="+mn-cs"/>
        </a:defRPr>
      </a:lvl1pPr>
      <a:lvl2pPr marL="181877" algn="l" defTabSz="363755" rtl="0" eaLnBrk="1" latinLnBrk="0" hangingPunct="1">
        <a:defRPr sz="716" kern="1200">
          <a:solidFill>
            <a:schemeClr val="tx1"/>
          </a:solidFill>
          <a:latin typeface="+mn-lt"/>
          <a:ea typeface="+mn-ea"/>
          <a:cs typeface="+mn-cs"/>
        </a:defRPr>
      </a:lvl2pPr>
      <a:lvl3pPr marL="363755" algn="l" defTabSz="363755" rtl="0" eaLnBrk="1" latinLnBrk="0" hangingPunct="1">
        <a:defRPr sz="716" kern="1200">
          <a:solidFill>
            <a:schemeClr val="tx1"/>
          </a:solidFill>
          <a:latin typeface="+mn-lt"/>
          <a:ea typeface="+mn-ea"/>
          <a:cs typeface="+mn-cs"/>
        </a:defRPr>
      </a:lvl3pPr>
      <a:lvl4pPr marL="545633" algn="l" defTabSz="363755" rtl="0" eaLnBrk="1" latinLnBrk="0" hangingPunct="1">
        <a:defRPr sz="716" kern="1200">
          <a:solidFill>
            <a:schemeClr val="tx1"/>
          </a:solidFill>
          <a:latin typeface="+mn-lt"/>
          <a:ea typeface="+mn-ea"/>
          <a:cs typeface="+mn-cs"/>
        </a:defRPr>
      </a:lvl4pPr>
      <a:lvl5pPr marL="727510" algn="l" defTabSz="363755" rtl="0" eaLnBrk="1" latinLnBrk="0" hangingPunct="1">
        <a:defRPr sz="716" kern="1200">
          <a:solidFill>
            <a:schemeClr val="tx1"/>
          </a:solidFill>
          <a:latin typeface="+mn-lt"/>
          <a:ea typeface="+mn-ea"/>
          <a:cs typeface="+mn-cs"/>
        </a:defRPr>
      </a:lvl5pPr>
      <a:lvl6pPr marL="909387" algn="l" defTabSz="363755" rtl="0" eaLnBrk="1" latinLnBrk="0" hangingPunct="1">
        <a:defRPr sz="716" kern="1200">
          <a:solidFill>
            <a:schemeClr val="tx1"/>
          </a:solidFill>
          <a:latin typeface="+mn-lt"/>
          <a:ea typeface="+mn-ea"/>
          <a:cs typeface="+mn-cs"/>
        </a:defRPr>
      </a:lvl6pPr>
      <a:lvl7pPr marL="1091265" algn="l" defTabSz="363755" rtl="0" eaLnBrk="1" latinLnBrk="0" hangingPunct="1">
        <a:defRPr sz="716" kern="1200">
          <a:solidFill>
            <a:schemeClr val="tx1"/>
          </a:solidFill>
          <a:latin typeface="+mn-lt"/>
          <a:ea typeface="+mn-ea"/>
          <a:cs typeface="+mn-cs"/>
        </a:defRPr>
      </a:lvl7pPr>
      <a:lvl8pPr marL="1273142" algn="l" defTabSz="363755" rtl="0" eaLnBrk="1" latinLnBrk="0" hangingPunct="1">
        <a:defRPr sz="716" kern="1200">
          <a:solidFill>
            <a:schemeClr val="tx1"/>
          </a:solidFill>
          <a:latin typeface="+mn-lt"/>
          <a:ea typeface="+mn-ea"/>
          <a:cs typeface="+mn-cs"/>
        </a:defRPr>
      </a:lvl8pPr>
      <a:lvl9pPr marL="1455020" algn="l" defTabSz="363755" rtl="0" eaLnBrk="1" latinLnBrk="0" hangingPunct="1">
        <a:defRPr sz="7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mailto:a.mentink@bronckhorst.nl"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7ABA74-5C94-4565-94F5-0060E3C766A5}"/>
              </a:ext>
            </a:extLst>
          </p:cNvPr>
          <p:cNvSpPr/>
          <p:nvPr/>
        </p:nvSpPr>
        <p:spPr>
          <a:xfrm>
            <a:off x="781414" y="8900652"/>
            <a:ext cx="1804572" cy="582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Tijdelijke aanduiding voor afbeelding 1">
            <a:extLst>
              <a:ext uri="{FF2B5EF4-FFF2-40B4-BE49-F238E27FC236}">
                <a16:creationId xmlns:a16="http://schemas.microsoft.com/office/drawing/2014/main" id="{3B69B49A-7E2A-42E8-8AAB-552FE8725BFC}"/>
              </a:ext>
            </a:extLst>
          </p:cNvPr>
          <p:cNvPicPr>
            <a:picLocks noGrp="1" noChangeAspect="1"/>
          </p:cNvPicPr>
          <p:nvPr>
            <p:ph type="pic" sz="quarter" idx="23"/>
          </p:nvPr>
        </p:nvPicPr>
        <p:blipFill>
          <a:blip r:embed="rId2"/>
          <a:srcRect l="11794" r="11794"/>
          <a:stretch>
            <a:fillRect/>
          </a:stretch>
        </p:blipFill>
        <p:spPr>
          <a:xfrm>
            <a:off x="0" y="23813"/>
            <a:ext cx="6858000" cy="3684587"/>
          </a:xfrm>
          <a:prstGeom prst="rect">
            <a:avLst/>
          </a:prstGeom>
        </p:spPr>
      </p:pic>
      <p:sp>
        <p:nvSpPr>
          <p:cNvPr id="82" name="Tijdelijke aanduiding voor tekst 81">
            <a:extLst>
              <a:ext uri="{FF2B5EF4-FFF2-40B4-BE49-F238E27FC236}">
                <a16:creationId xmlns:a16="http://schemas.microsoft.com/office/drawing/2014/main" id="{F0C617C7-7D6F-4DDB-B67C-13D57281AD3E}"/>
              </a:ext>
            </a:extLst>
          </p:cNvPr>
          <p:cNvSpPr>
            <a:spLocks noGrp="1"/>
          </p:cNvSpPr>
          <p:nvPr>
            <p:ph type="body" sz="quarter" idx="13"/>
          </p:nvPr>
        </p:nvSpPr>
        <p:spPr>
          <a:xfrm>
            <a:off x="808219" y="1991838"/>
            <a:ext cx="4837707" cy="374439"/>
          </a:xfrm>
        </p:spPr>
        <p:txBody>
          <a:bodyPr/>
          <a:lstStyle/>
          <a:p>
            <a:r>
              <a:rPr lang="nl-NL" dirty="0">
                <a:solidFill>
                  <a:srgbClr val="009FE3"/>
                </a:solidFill>
              </a:rPr>
              <a:t>15 maart 2022 | 19.30-21.00 Gemeentehuis</a:t>
            </a:r>
          </a:p>
        </p:txBody>
      </p:sp>
      <p:sp>
        <p:nvSpPr>
          <p:cNvPr id="85" name="Tijdelijke aanduiding voor tekst 84">
            <a:extLst>
              <a:ext uri="{FF2B5EF4-FFF2-40B4-BE49-F238E27FC236}">
                <a16:creationId xmlns:a16="http://schemas.microsoft.com/office/drawing/2014/main" id="{451DD5F2-95DA-4472-A576-6566A7E8328B}"/>
              </a:ext>
            </a:extLst>
          </p:cNvPr>
          <p:cNvSpPr>
            <a:spLocks noGrp="1"/>
          </p:cNvSpPr>
          <p:nvPr>
            <p:ph type="body" sz="quarter" idx="21"/>
          </p:nvPr>
        </p:nvSpPr>
        <p:spPr>
          <a:xfrm>
            <a:off x="806485" y="3810498"/>
            <a:ext cx="5265676" cy="923127"/>
          </a:xfrm>
        </p:spPr>
        <p:txBody>
          <a:bodyPr/>
          <a:lstStyle/>
          <a:p>
            <a:r>
              <a:rPr lang="nl-NL" sz="1200" b="1" dirty="0">
                <a:solidFill>
                  <a:schemeClr val="accent2"/>
                </a:solidFill>
              </a:rPr>
              <a:t>Ontwikkelingen</a:t>
            </a:r>
            <a:r>
              <a:rPr lang="nl-NL" sz="1200" dirty="0">
                <a:solidFill>
                  <a:schemeClr val="accent2"/>
                </a:solidFill>
              </a:rPr>
              <a:t> </a:t>
            </a:r>
          </a:p>
          <a:p>
            <a:r>
              <a:rPr lang="nl-NL" sz="1200" b="1" dirty="0"/>
              <a:t>Aileen Mentink </a:t>
            </a:r>
            <a:r>
              <a:rPr lang="nl-NL" sz="1200" dirty="0"/>
              <a:t>is door de gemeente aangetrokken om de projecten in de Bloemenbuurt te ondersteunen. </a:t>
            </a:r>
          </a:p>
          <a:p>
            <a:r>
              <a:rPr lang="nl-NL" sz="1200" dirty="0"/>
              <a:t>Er wordt gewerkt aan de </a:t>
            </a:r>
            <a:r>
              <a:rPr lang="nl-NL" sz="1200" b="1" dirty="0"/>
              <a:t>website </a:t>
            </a:r>
            <a:r>
              <a:rPr lang="nl-NL" sz="1200" b="1" dirty="0" err="1"/>
              <a:t>OpMorgen</a:t>
            </a:r>
            <a:r>
              <a:rPr lang="nl-NL" sz="1200" dirty="0"/>
              <a:t>. De Bloemenbuurt krijgt een eigen pagina, waarop projecten en informatie kunnen worden gedeeld. Ook komt er een gemeentelijke agenda, waarop activiteiten in de Bloemenbuurt apart worden aangeduid.</a:t>
            </a:r>
          </a:p>
          <a:p>
            <a:endParaRPr lang="nl-NL" dirty="0"/>
          </a:p>
        </p:txBody>
      </p:sp>
      <p:sp>
        <p:nvSpPr>
          <p:cNvPr id="86" name="Tijdelijke aanduiding voor tekst 85">
            <a:extLst>
              <a:ext uri="{FF2B5EF4-FFF2-40B4-BE49-F238E27FC236}">
                <a16:creationId xmlns:a16="http://schemas.microsoft.com/office/drawing/2014/main" id="{9C27621A-3525-48D6-BA8D-E344BD2D2A39}"/>
              </a:ext>
            </a:extLst>
          </p:cNvPr>
          <p:cNvSpPr>
            <a:spLocks noGrp="1"/>
          </p:cNvSpPr>
          <p:nvPr>
            <p:ph type="body" sz="quarter" idx="22"/>
          </p:nvPr>
        </p:nvSpPr>
        <p:spPr>
          <a:xfrm>
            <a:off x="806485" y="5381373"/>
            <a:ext cx="2443468" cy="2757494"/>
          </a:xfrm>
        </p:spPr>
        <p:txBody>
          <a:bodyPr/>
          <a:lstStyle/>
          <a:p>
            <a:r>
              <a:rPr lang="nl-NL" sz="1200" b="1" dirty="0">
                <a:solidFill>
                  <a:schemeClr val="accent2"/>
                </a:solidFill>
              </a:rPr>
              <a:t>Deelwerkgroep energie</a:t>
            </a:r>
          </a:p>
          <a:p>
            <a:r>
              <a:rPr lang="nl-NL" sz="1200" dirty="0"/>
              <a:t>De werkgroep energie is ook bijeen geweest en heeft meegekeken naar de opzet van de subsidieregeling voor het Volkshuisvestigingsfonds. Otto heeft de werkgroep nog een keer meegenomen in de laatste ontwikkelingen. Voor geïnteresseerden is de presentatie op te vragen bij Otto. Verder zijn de eerste afspraken ingepland voor de energiescans van een aantal kenmerkende woningen in de wijk. </a:t>
            </a:r>
          </a:p>
          <a:p>
            <a:endParaRPr lang="nl-NL" dirty="0"/>
          </a:p>
          <a:p>
            <a:endParaRPr lang="nl-NL" dirty="0"/>
          </a:p>
        </p:txBody>
      </p:sp>
      <p:sp>
        <p:nvSpPr>
          <p:cNvPr id="81" name="Titel 80">
            <a:extLst>
              <a:ext uri="{FF2B5EF4-FFF2-40B4-BE49-F238E27FC236}">
                <a16:creationId xmlns:a16="http://schemas.microsoft.com/office/drawing/2014/main" id="{5F20AC77-4384-455B-944C-B53E0B8F1E66}"/>
              </a:ext>
            </a:extLst>
          </p:cNvPr>
          <p:cNvSpPr>
            <a:spLocks noGrp="1"/>
          </p:cNvSpPr>
          <p:nvPr>
            <p:ph type="title"/>
          </p:nvPr>
        </p:nvSpPr>
        <p:spPr>
          <a:xfrm>
            <a:off x="806485" y="2365198"/>
            <a:ext cx="4391476" cy="897007"/>
          </a:xfrm>
        </p:spPr>
        <p:txBody>
          <a:bodyPr/>
          <a:lstStyle/>
          <a:p>
            <a:r>
              <a:rPr lang="nl-NL" dirty="0">
                <a:solidFill>
                  <a:srgbClr val="503078"/>
                </a:solidFill>
              </a:rPr>
              <a:t>Terugkoppeling buurtwerkgroep </a:t>
            </a:r>
          </a:p>
        </p:txBody>
      </p:sp>
      <p:sp>
        <p:nvSpPr>
          <p:cNvPr id="88" name="Tijdelijke aanduiding voor tekst 87">
            <a:extLst>
              <a:ext uri="{FF2B5EF4-FFF2-40B4-BE49-F238E27FC236}">
                <a16:creationId xmlns:a16="http://schemas.microsoft.com/office/drawing/2014/main" id="{B482464B-82E0-4464-84F7-3C6F5CC8EBE7}"/>
              </a:ext>
            </a:extLst>
          </p:cNvPr>
          <p:cNvSpPr>
            <a:spLocks noGrp="1"/>
          </p:cNvSpPr>
          <p:nvPr>
            <p:ph type="body" sz="quarter" idx="24"/>
          </p:nvPr>
        </p:nvSpPr>
        <p:spPr>
          <a:xfrm>
            <a:off x="806485" y="-9265"/>
            <a:ext cx="4375832" cy="556882"/>
          </a:xfrm>
          <a:solidFill>
            <a:srgbClr val="94C11F"/>
          </a:solidFill>
        </p:spPr>
        <p:txBody>
          <a:bodyPr/>
          <a:lstStyle/>
          <a:p>
            <a:r>
              <a:rPr lang="nl-NL" dirty="0"/>
              <a:t>Bloemenbuurt Zelhem | Wijk van de toekomst</a:t>
            </a:r>
          </a:p>
        </p:txBody>
      </p:sp>
      <p:sp>
        <p:nvSpPr>
          <p:cNvPr id="8" name="Tekstvak 7">
            <a:extLst>
              <a:ext uri="{FF2B5EF4-FFF2-40B4-BE49-F238E27FC236}">
                <a16:creationId xmlns:a16="http://schemas.microsoft.com/office/drawing/2014/main" id="{C7AA0E49-87DA-4203-ADDF-17492608DFCF}"/>
              </a:ext>
            </a:extLst>
          </p:cNvPr>
          <p:cNvSpPr txBox="1"/>
          <p:nvPr/>
        </p:nvSpPr>
        <p:spPr>
          <a:xfrm rot="5400000">
            <a:off x="4806225" y="6374020"/>
            <a:ext cx="3461806" cy="153568"/>
          </a:xfrm>
          <a:prstGeom prst="rect">
            <a:avLst/>
          </a:prstGeom>
          <a:noFill/>
        </p:spPr>
        <p:txBody>
          <a:bodyPr wrap="square" lIns="0" tIns="0" rIns="0" bIns="0" rtlCol="0">
            <a:spAutoFit/>
          </a:bodyPr>
          <a:lstStyle/>
          <a:p>
            <a:r>
              <a:rPr lang="nl-NL" sz="998" b="1" dirty="0">
                <a:solidFill>
                  <a:srgbClr val="503078"/>
                </a:solidFill>
              </a:rPr>
              <a:t>www.op-morgen.nl </a:t>
            </a:r>
          </a:p>
        </p:txBody>
      </p:sp>
      <p:pic>
        <p:nvPicPr>
          <p:cNvPr id="5" name="Afbeelding 4">
            <a:extLst>
              <a:ext uri="{FF2B5EF4-FFF2-40B4-BE49-F238E27FC236}">
                <a16:creationId xmlns:a16="http://schemas.microsoft.com/office/drawing/2014/main" id="{DE0EDD14-04DB-496F-A59B-E3CD35A41F26}"/>
              </a:ext>
            </a:extLst>
          </p:cNvPr>
          <p:cNvPicPr>
            <a:picLocks noChangeAspect="1"/>
          </p:cNvPicPr>
          <p:nvPr/>
        </p:nvPicPr>
        <p:blipFill>
          <a:blip r:embed="rId3"/>
          <a:stretch>
            <a:fillRect/>
          </a:stretch>
        </p:blipFill>
        <p:spPr>
          <a:xfrm>
            <a:off x="6514893" y="3823972"/>
            <a:ext cx="24386" cy="780356"/>
          </a:xfrm>
          <a:prstGeom prst="rect">
            <a:avLst/>
          </a:prstGeom>
        </p:spPr>
      </p:pic>
      <p:pic>
        <p:nvPicPr>
          <p:cNvPr id="6" name="Afbeelding 5">
            <a:extLst>
              <a:ext uri="{FF2B5EF4-FFF2-40B4-BE49-F238E27FC236}">
                <a16:creationId xmlns:a16="http://schemas.microsoft.com/office/drawing/2014/main" id="{F6626888-7229-4628-8348-1727CF8D2A8B}"/>
              </a:ext>
            </a:extLst>
          </p:cNvPr>
          <p:cNvPicPr>
            <a:picLocks noChangeAspect="1"/>
          </p:cNvPicPr>
          <p:nvPr/>
        </p:nvPicPr>
        <p:blipFill>
          <a:blip r:embed="rId4"/>
          <a:stretch>
            <a:fillRect/>
          </a:stretch>
        </p:blipFill>
        <p:spPr>
          <a:xfrm>
            <a:off x="781414" y="8585062"/>
            <a:ext cx="1804572" cy="1127858"/>
          </a:xfrm>
          <a:prstGeom prst="rect">
            <a:avLst/>
          </a:prstGeom>
        </p:spPr>
      </p:pic>
      <p:sp>
        <p:nvSpPr>
          <p:cNvPr id="16" name="Tijdelijke aanduiding voor tekst 26">
            <a:extLst>
              <a:ext uri="{FF2B5EF4-FFF2-40B4-BE49-F238E27FC236}">
                <a16:creationId xmlns:a16="http://schemas.microsoft.com/office/drawing/2014/main" id="{E1346BBF-0C14-40CB-99F3-F81813374470}"/>
              </a:ext>
            </a:extLst>
          </p:cNvPr>
          <p:cNvSpPr txBox="1">
            <a:spLocks/>
          </p:cNvSpPr>
          <p:nvPr/>
        </p:nvSpPr>
        <p:spPr>
          <a:xfrm flipH="1">
            <a:off x="3661017" y="5381373"/>
            <a:ext cx="2411143" cy="2800334"/>
          </a:xfrm>
          <a:custGeom>
            <a:avLst/>
            <a:gdLst>
              <a:gd name="connsiteX0" fmla="*/ 246526 w 2052637"/>
              <a:gd name="connsiteY0" fmla="*/ 0 h 2227263"/>
              <a:gd name="connsiteX1" fmla="*/ 2052637 w 2052637"/>
              <a:gd name="connsiteY1" fmla="*/ 0 h 2227263"/>
              <a:gd name="connsiteX2" fmla="*/ 2052637 w 2052637"/>
              <a:gd name="connsiteY2" fmla="*/ 252484 h 2227263"/>
              <a:gd name="connsiteX3" fmla="*/ 2052637 w 2052637"/>
              <a:gd name="connsiteY3" fmla="*/ 425134 h 2227263"/>
              <a:gd name="connsiteX4" fmla="*/ 2052637 w 2052637"/>
              <a:gd name="connsiteY4" fmla="*/ 1801461 h 2227263"/>
              <a:gd name="connsiteX5" fmla="*/ 2052637 w 2052637"/>
              <a:gd name="connsiteY5" fmla="*/ 1974111 h 2227263"/>
              <a:gd name="connsiteX6" fmla="*/ 2052637 w 2052637"/>
              <a:gd name="connsiteY6" fmla="*/ 2227263 h 2227263"/>
              <a:gd name="connsiteX7" fmla="*/ 1799485 w 2052637"/>
              <a:gd name="connsiteY7" fmla="*/ 2227263 h 2227263"/>
              <a:gd name="connsiteX8" fmla="*/ 253152 w 2052637"/>
              <a:gd name="connsiteY8" fmla="*/ 2227263 h 2227263"/>
              <a:gd name="connsiteX9" fmla="*/ 0 w 2052637"/>
              <a:gd name="connsiteY9" fmla="*/ 2227263 h 2227263"/>
              <a:gd name="connsiteX10" fmla="*/ 0 w 2052637"/>
              <a:gd name="connsiteY10" fmla="*/ 1974111 h 2227263"/>
              <a:gd name="connsiteX11" fmla="*/ 0 w 2052637"/>
              <a:gd name="connsiteY11" fmla="*/ 425134 h 2227263"/>
              <a:gd name="connsiteX12" fmla="*/ 0 w 2052637"/>
              <a:gd name="connsiteY12" fmla="*/ 252484 h 2227263"/>
              <a:gd name="connsiteX13" fmla="*/ 202133 w 2052637"/>
              <a:gd name="connsiteY13" fmla="*/ 4475 h 222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2637" h="2227263">
                <a:moveTo>
                  <a:pt x="246526" y="0"/>
                </a:moveTo>
                <a:lnTo>
                  <a:pt x="2052637" y="0"/>
                </a:lnTo>
                <a:lnTo>
                  <a:pt x="2052637" y="252484"/>
                </a:lnTo>
                <a:lnTo>
                  <a:pt x="2052637" y="425134"/>
                </a:lnTo>
                <a:lnTo>
                  <a:pt x="2052637" y="1801461"/>
                </a:lnTo>
                <a:lnTo>
                  <a:pt x="2052637" y="1974111"/>
                </a:lnTo>
                <a:lnTo>
                  <a:pt x="2052637" y="2227263"/>
                </a:lnTo>
                <a:lnTo>
                  <a:pt x="1799485" y="2227263"/>
                </a:lnTo>
                <a:lnTo>
                  <a:pt x="253152" y="2227263"/>
                </a:lnTo>
                <a:lnTo>
                  <a:pt x="0" y="2227263"/>
                </a:lnTo>
                <a:lnTo>
                  <a:pt x="0" y="1974111"/>
                </a:lnTo>
                <a:lnTo>
                  <a:pt x="0" y="425134"/>
                </a:lnTo>
                <a:lnTo>
                  <a:pt x="0" y="252484"/>
                </a:lnTo>
                <a:cubicBezTo>
                  <a:pt x="0" y="130149"/>
                  <a:pt x="86776" y="28081"/>
                  <a:pt x="202133" y="4475"/>
                </a:cubicBezTo>
                <a:close/>
              </a:path>
            </a:pathLst>
          </a:custGeom>
          <a:solidFill>
            <a:srgbClr val="94C11F"/>
          </a:solidFill>
        </p:spPr>
        <p:txBody>
          <a:bodyPr/>
          <a:lstStyle>
            <a:lvl1pPr marL="0" indent="0" algn="l" defTabSz="363755" rtl="0" eaLnBrk="1" latinLnBrk="0" hangingPunct="1">
              <a:lnSpc>
                <a:spcPct val="114000"/>
              </a:lnSpc>
              <a:spcBef>
                <a:spcPts val="0"/>
              </a:spcBef>
              <a:buClr>
                <a:schemeClr val="accent2"/>
              </a:buClr>
              <a:buSzPct val="105000"/>
              <a:buFont typeface="Wingdings" panose="05000000000000000000" pitchFamily="2" charset="2"/>
              <a:buNone/>
              <a:defRPr sz="998" b="0" kern="1200">
                <a:solidFill>
                  <a:schemeClr val="tx1"/>
                </a:solidFill>
                <a:latin typeface="+mn-lt"/>
                <a:ea typeface="+mn-ea"/>
                <a:cs typeface="+mn-cs"/>
              </a:defRPr>
            </a:lvl1pPr>
            <a:lvl2pPr marL="157532" indent="-157532" algn="l" defTabSz="363755" rtl="0" eaLnBrk="1" latinLnBrk="0" hangingPunct="1">
              <a:lnSpc>
                <a:spcPct val="114000"/>
              </a:lnSpc>
              <a:spcBef>
                <a:spcPts val="0"/>
              </a:spcBef>
              <a:buClr>
                <a:schemeClr val="accent2"/>
              </a:buClr>
              <a:buSzPct val="85000"/>
              <a:buFont typeface="Wingdings" panose="05000000000000000000" pitchFamily="2" charset="2"/>
              <a:buChar char="n"/>
              <a:defRPr sz="998" b="0" kern="1200">
                <a:solidFill>
                  <a:schemeClr val="tx1"/>
                </a:solidFill>
                <a:latin typeface="+mn-lt"/>
                <a:ea typeface="+mn-ea"/>
                <a:cs typeface="+mn-cs"/>
              </a:defRPr>
            </a:lvl2pPr>
            <a:lvl3pPr marL="0" indent="0" algn="l" defTabSz="363755" rtl="0" eaLnBrk="1" latinLnBrk="0" hangingPunct="1">
              <a:lnSpc>
                <a:spcPct val="114000"/>
              </a:lnSpc>
              <a:spcBef>
                <a:spcPts val="0"/>
              </a:spcBef>
              <a:buClr>
                <a:schemeClr val="accent2"/>
              </a:buClr>
              <a:buSzPct val="105000"/>
              <a:buFont typeface="Wingdings" panose="05000000000000000000" pitchFamily="2" charset="2"/>
              <a:buNone/>
              <a:defRPr sz="998" b="1" kern="1200">
                <a:solidFill>
                  <a:schemeClr val="accent2"/>
                </a:solidFill>
                <a:latin typeface="+mn-lt"/>
                <a:ea typeface="+mn-ea"/>
                <a:cs typeface="+mn-cs"/>
              </a:defRPr>
            </a:lvl3pPr>
            <a:lvl4pPr marL="0" indent="0" algn="l" defTabSz="363755" rtl="0" eaLnBrk="1" latinLnBrk="0" hangingPunct="1">
              <a:lnSpc>
                <a:spcPct val="114000"/>
              </a:lnSpc>
              <a:spcBef>
                <a:spcPts val="0"/>
              </a:spcBef>
              <a:buClr>
                <a:schemeClr val="accent2"/>
              </a:buClr>
              <a:buSzPct val="85000"/>
              <a:buFont typeface="Wingdings" panose="05000000000000000000" pitchFamily="2" charset="2"/>
              <a:buNone/>
              <a:defRPr sz="998" b="0" kern="1200">
                <a:solidFill>
                  <a:schemeClr val="tx1"/>
                </a:solidFill>
                <a:latin typeface="+mn-lt"/>
                <a:ea typeface="+mn-ea"/>
                <a:cs typeface="+mn-cs"/>
              </a:defRPr>
            </a:lvl4pPr>
            <a:lvl5pPr marL="0" indent="0" algn="l" defTabSz="363755" rtl="0" eaLnBrk="1" latinLnBrk="0" hangingPunct="1">
              <a:lnSpc>
                <a:spcPct val="114000"/>
              </a:lnSpc>
              <a:spcBef>
                <a:spcPts val="0"/>
              </a:spcBef>
              <a:buClr>
                <a:schemeClr val="accent2"/>
              </a:buClr>
              <a:buFont typeface="Wingdings 2" panose="05020102010507070707" pitchFamily="18" charset="2"/>
              <a:buNone/>
              <a:defRPr sz="998" b="0" kern="1200">
                <a:solidFill>
                  <a:schemeClr val="tx1"/>
                </a:solidFill>
                <a:latin typeface="+mn-lt"/>
                <a:ea typeface="+mn-ea"/>
                <a:cs typeface="+mn-cs"/>
              </a:defRPr>
            </a:lvl5pPr>
            <a:lvl6pPr marL="1000326"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6pPr>
            <a:lvl7pPr marL="1182203"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7pPr>
            <a:lvl8pPr marL="1364081"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8pPr>
            <a:lvl9pPr marL="1545959" indent="-90939" algn="l" defTabSz="363755" rtl="0" eaLnBrk="1" latinLnBrk="0" hangingPunct="1">
              <a:lnSpc>
                <a:spcPct val="90000"/>
              </a:lnSpc>
              <a:spcBef>
                <a:spcPts val="199"/>
              </a:spcBef>
              <a:buFont typeface="Arial" panose="020B0604020202020204" pitchFamily="34" charset="0"/>
              <a:buChar char="•"/>
              <a:defRPr sz="716" kern="1200">
                <a:solidFill>
                  <a:schemeClr val="tx1"/>
                </a:solidFill>
                <a:latin typeface="+mn-lt"/>
                <a:ea typeface="+mn-ea"/>
                <a:cs typeface="+mn-cs"/>
              </a:defRPr>
            </a:lvl9pPr>
          </a:lstStyle>
          <a:p>
            <a:r>
              <a:rPr lang="nl-NL" sz="1100" dirty="0">
                <a:solidFill>
                  <a:schemeClr val="bg1"/>
                </a:solidFill>
              </a:rPr>
              <a:t>Aanwezigen Bloemenbuurt</a:t>
            </a:r>
          </a:p>
          <a:p>
            <a:pPr marL="171450" indent="-171450">
              <a:buFont typeface="Wingdings" panose="05000000000000000000" pitchFamily="2" charset="2"/>
              <a:buChar char="§"/>
            </a:pPr>
            <a:r>
              <a:rPr lang="nl-NL" sz="1100" dirty="0">
                <a:solidFill>
                  <a:schemeClr val="bg1"/>
                </a:solidFill>
              </a:rPr>
              <a:t>Alie Jansen</a:t>
            </a:r>
          </a:p>
          <a:p>
            <a:pPr marL="171450" indent="-171450">
              <a:buFont typeface="Wingdings" panose="05000000000000000000" pitchFamily="2" charset="2"/>
              <a:buChar char="§"/>
            </a:pPr>
            <a:r>
              <a:rPr lang="nl-NL" sz="1100" dirty="0">
                <a:solidFill>
                  <a:schemeClr val="bg1"/>
                </a:solidFill>
              </a:rPr>
              <a:t>Ria Verstegen</a:t>
            </a:r>
          </a:p>
          <a:p>
            <a:pPr marL="171450" indent="-171450">
              <a:buFont typeface="Wingdings" panose="05000000000000000000" pitchFamily="2" charset="2"/>
              <a:buChar char="§"/>
            </a:pPr>
            <a:r>
              <a:rPr lang="nl-NL" sz="1100" dirty="0">
                <a:solidFill>
                  <a:schemeClr val="bg1"/>
                </a:solidFill>
              </a:rPr>
              <a:t>Els Nijdam</a:t>
            </a:r>
          </a:p>
          <a:p>
            <a:pPr marL="171450" indent="-171450">
              <a:buFont typeface="Wingdings" panose="05000000000000000000" pitchFamily="2" charset="2"/>
              <a:buChar char="§"/>
            </a:pPr>
            <a:r>
              <a:rPr lang="nl-NL" sz="1100" dirty="0">
                <a:solidFill>
                  <a:schemeClr val="bg1"/>
                </a:solidFill>
              </a:rPr>
              <a:t>Marieke </a:t>
            </a:r>
            <a:r>
              <a:rPr lang="nl-NL" sz="1100" dirty="0" err="1">
                <a:solidFill>
                  <a:schemeClr val="bg1"/>
                </a:solidFill>
              </a:rPr>
              <a:t>Gorkink</a:t>
            </a:r>
            <a:endParaRPr lang="nl-NL" sz="1100" dirty="0">
              <a:solidFill>
                <a:schemeClr val="bg1"/>
              </a:solidFill>
            </a:endParaRPr>
          </a:p>
          <a:p>
            <a:pPr marL="171450" indent="-171450">
              <a:buFont typeface="Wingdings" panose="05000000000000000000" pitchFamily="2" charset="2"/>
              <a:buChar char="§"/>
            </a:pPr>
            <a:r>
              <a:rPr lang="nl-NL" sz="1100" dirty="0">
                <a:solidFill>
                  <a:schemeClr val="bg1"/>
                </a:solidFill>
              </a:rPr>
              <a:t>Marja Winkelman</a:t>
            </a:r>
          </a:p>
          <a:p>
            <a:pPr marL="171450" indent="-171450">
              <a:buFont typeface="Wingdings" panose="05000000000000000000" pitchFamily="2" charset="2"/>
              <a:buChar char="§"/>
            </a:pPr>
            <a:r>
              <a:rPr lang="nl-NL" sz="1100" dirty="0">
                <a:solidFill>
                  <a:schemeClr val="bg1"/>
                </a:solidFill>
              </a:rPr>
              <a:t>Marion Franken</a:t>
            </a:r>
          </a:p>
          <a:p>
            <a:pPr marL="171450" indent="-171450">
              <a:buFont typeface="Wingdings" panose="05000000000000000000" pitchFamily="2" charset="2"/>
              <a:buChar char="§"/>
            </a:pPr>
            <a:r>
              <a:rPr lang="nl-NL" sz="1100" dirty="0">
                <a:solidFill>
                  <a:schemeClr val="bg1"/>
                </a:solidFill>
              </a:rPr>
              <a:t>Erwin Bruggink</a:t>
            </a:r>
          </a:p>
          <a:p>
            <a:pPr marL="171450" indent="-171450">
              <a:buFont typeface="Wingdings" panose="05000000000000000000" pitchFamily="2" charset="2"/>
              <a:buChar char="§"/>
            </a:pPr>
            <a:endParaRPr lang="nl-NL" sz="1100" dirty="0">
              <a:solidFill>
                <a:schemeClr val="bg1"/>
              </a:solidFill>
            </a:endParaRPr>
          </a:p>
          <a:p>
            <a:r>
              <a:rPr lang="nl-NL" sz="1100" dirty="0">
                <a:solidFill>
                  <a:schemeClr val="bg1"/>
                </a:solidFill>
              </a:rPr>
              <a:t>Aanwezigen Gemeenteteam</a:t>
            </a:r>
          </a:p>
          <a:p>
            <a:pPr marL="171450" indent="-171450">
              <a:buFont typeface="Wingdings" panose="05000000000000000000" pitchFamily="2" charset="2"/>
              <a:buChar char="§"/>
            </a:pPr>
            <a:r>
              <a:rPr lang="nl-NL" sz="1100" dirty="0">
                <a:solidFill>
                  <a:schemeClr val="bg1"/>
                </a:solidFill>
              </a:rPr>
              <a:t>Otto Willemsen</a:t>
            </a:r>
          </a:p>
          <a:p>
            <a:pPr marL="171450" indent="-171450">
              <a:buFont typeface="Wingdings" panose="05000000000000000000" pitchFamily="2" charset="2"/>
              <a:buChar char="§"/>
            </a:pPr>
            <a:r>
              <a:rPr lang="nl-NL" sz="1100" dirty="0">
                <a:solidFill>
                  <a:schemeClr val="bg1"/>
                </a:solidFill>
              </a:rPr>
              <a:t>Michel Ratering</a:t>
            </a:r>
          </a:p>
          <a:p>
            <a:pPr marL="171450" indent="-171450">
              <a:buFont typeface="Wingdings" panose="05000000000000000000" pitchFamily="2" charset="2"/>
              <a:buChar char="§"/>
            </a:pPr>
            <a:r>
              <a:rPr lang="nl-NL" sz="1100" dirty="0">
                <a:solidFill>
                  <a:schemeClr val="bg1"/>
                </a:solidFill>
              </a:rPr>
              <a:t>Carla Onderdelinden</a:t>
            </a:r>
          </a:p>
          <a:p>
            <a:pPr marL="171450" indent="-171450">
              <a:buFont typeface="Wingdings" panose="05000000000000000000" pitchFamily="2" charset="2"/>
              <a:buChar char="§"/>
            </a:pPr>
            <a:r>
              <a:rPr lang="nl-NL" sz="1100" dirty="0">
                <a:solidFill>
                  <a:schemeClr val="bg1"/>
                </a:solidFill>
              </a:rPr>
              <a:t>Aileen Mentink</a:t>
            </a:r>
          </a:p>
          <a:p>
            <a:endParaRPr lang="nl-NL" dirty="0"/>
          </a:p>
        </p:txBody>
      </p:sp>
    </p:spTree>
    <p:extLst>
      <p:ext uri="{BB962C8B-B14F-4D97-AF65-F5344CB8AC3E}">
        <p14:creationId xmlns:p14="http://schemas.microsoft.com/office/powerpoint/2010/main" val="381757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4109836-ACEC-4C46-96EA-D02032E93E84}"/>
              </a:ext>
            </a:extLst>
          </p:cNvPr>
          <p:cNvSpPr/>
          <p:nvPr/>
        </p:nvSpPr>
        <p:spPr>
          <a:xfrm>
            <a:off x="762146" y="8849032"/>
            <a:ext cx="1804073" cy="64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Tijdelijke aanduiding voor afbeelding 3">
            <a:extLst>
              <a:ext uri="{FF2B5EF4-FFF2-40B4-BE49-F238E27FC236}">
                <a16:creationId xmlns:a16="http://schemas.microsoft.com/office/drawing/2014/main" id="{735A7FC3-C147-41F6-96BC-CCE50417B757}"/>
              </a:ext>
            </a:extLst>
          </p:cNvPr>
          <p:cNvPicPr>
            <a:picLocks noGrp="1" noChangeAspect="1"/>
          </p:cNvPicPr>
          <p:nvPr>
            <p:ph type="pic" sz="quarter" idx="23"/>
          </p:nvPr>
        </p:nvPicPr>
        <p:blipFill>
          <a:blip r:embed="rId2"/>
          <a:srcRect t="999" b="999"/>
          <a:stretch>
            <a:fillRect/>
          </a:stretch>
        </p:blipFill>
        <p:spPr>
          <a:xfrm>
            <a:off x="0" y="0"/>
            <a:ext cx="6858000" cy="3608388"/>
          </a:xfrm>
          <a:prstGeom prst="rect">
            <a:avLst/>
          </a:prstGeom>
        </p:spPr>
      </p:pic>
      <p:sp>
        <p:nvSpPr>
          <p:cNvPr id="28" name="Tijdelijke aanduiding voor tekst 27">
            <a:extLst>
              <a:ext uri="{FF2B5EF4-FFF2-40B4-BE49-F238E27FC236}">
                <a16:creationId xmlns:a16="http://schemas.microsoft.com/office/drawing/2014/main" id="{53D4A262-3B82-4995-931E-A7A5F272C367}"/>
              </a:ext>
            </a:extLst>
          </p:cNvPr>
          <p:cNvSpPr>
            <a:spLocks noGrp="1"/>
          </p:cNvSpPr>
          <p:nvPr>
            <p:ph type="body" sz="quarter" idx="21"/>
          </p:nvPr>
        </p:nvSpPr>
        <p:spPr>
          <a:xfrm>
            <a:off x="398057" y="1948468"/>
            <a:ext cx="5265676" cy="7279352"/>
          </a:xfrm>
        </p:spPr>
        <p:txBody>
          <a:bodyPr/>
          <a:lstStyle/>
          <a:p>
            <a:r>
              <a:rPr lang="nl-NL" sz="1100" b="1" dirty="0">
                <a:solidFill>
                  <a:schemeClr val="accent2"/>
                </a:solidFill>
              </a:rPr>
              <a:t>Deelwerkgroep Groen</a:t>
            </a:r>
            <a:r>
              <a:rPr lang="nl-NL" sz="1100" dirty="0"/>
              <a:t> </a:t>
            </a:r>
          </a:p>
          <a:p>
            <a:r>
              <a:rPr lang="nl-NL" sz="1100" dirty="0"/>
              <a:t>Marja en Marieke hebben wat dingen uitgezocht voor zaaiproject. Zij hebben onder meer contact gehad met Lucas Groen, de bijendirigent over een bijenberg voor de wijk. Een bijenberg kan 1.20 of 2.40 meter hoog zijn. Een grote kost ongeveer €3200 exclusief BTW. Financiering is mogelijk via Volkshuisvestingsfonds. Ook hebben zij gekeken naar een mogelijk geschikte plek in de wijk. Tegenover de Zonnekamp lijkt een geschikte plek te zijn. Michel gaat volgende week mee kijken of deze plek inderdaad geschikt is. Een bijenberg trekt solitair levende bijen aan die hoog vliegen en dus geen gevaar opleveren voor mensen.</a:t>
            </a:r>
          </a:p>
          <a:p>
            <a:r>
              <a:rPr lang="nl-NL" sz="1100" dirty="0"/>
              <a:t>Michel heeft nog geen nader informatie over tegel eruit en plant erin. Dus dat is nog blijven liggen. Een groot deel van de bijeenkomst van de buurtwerkgroep is gebrainstormd over de invulling van een concreet groen project. </a:t>
            </a:r>
          </a:p>
          <a:p>
            <a:r>
              <a:rPr lang="nl-NL" sz="1100" dirty="0"/>
              <a:t>Idee is dat op 16 april (en de dagen ervoor) Bloemenzaadjes worden uitgedeeld onder de inwoners samen met een uitnodiging voor een duurzaamheidsmarkt op een zaterdagmiddag in juni. Alle aanwezigen van de buurtwerkgroep willen helpen bij het rondbrengen van de zaadjes. Bij voorkeur wordt ook bij mensen aangebeld om ze persoonlijk te spreken en ook uit te nodigen mee te gaan doen in de buurtwerkgroep. Meer hulp is van harte welkom! Svp aanmelden bij Aileen Mentink. (</a:t>
            </a:r>
            <a:r>
              <a:rPr lang="nl-NL" sz="1100" dirty="0">
                <a:hlinkClick r:id="rId3"/>
              </a:rPr>
              <a:t>a.mentink@bronckhorst.nl</a:t>
            </a:r>
            <a:r>
              <a:rPr lang="nl-NL" sz="1100" dirty="0"/>
              <a:t>) </a:t>
            </a:r>
          </a:p>
          <a:p>
            <a:endParaRPr lang="nl-NL" sz="1100" dirty="0"/>
          </a:p>
          <a:p>
            <a:endParaRPr lang="nl-NL" sz="1100" dirty="0"/>
          </a:p>
          <a:p>
            <a:endParaRPr lang="nl-NL" sz="1100" dirty="0"/>
          </a:p>
          <a:p>
            <a:endParaRPr lang="nl-NL" sz="1100" dirty="0"/>
          </a:p>
          <a:p>
            <a:endParaRPr lang="nl-NL" sz="1100" dirty="0"/>
          </a:p>
          <a:p>
            <a:endParaRPr lang="nl-NL" sz="1100" dirty="0"/>
          </a:p>
          <a:p>
            <a:endParaRPr lang="nl-NL" sz="1100" dirty="0"/>
          </a:p>
          <a:p>
            <a:endParaRPr lang="nl-NL" sz="1100" dirty="0"/>
          </a:p>
          <a:p>
            <a:endParaRPr lang="nl-NL" sz="1100" dirty="0"/>
          </a:p>
          <a:p>
            <a:endParaRPr lang="nl-NL" sz="1100" dirty="0"/>
          </a:p>
          <a:p>
            <a:r>
              <a:rPr lang="nl-NL" sz="1100" b="1" dirty="0">
                <a:solidFill>
                  <a:schemeClr val="accent2"/>
                </a:solidFill>
              </a:rPr>
              <a:t>Vragen vanuit </a:t>
            </a:r>
            <a:r>
              <a:rPr lang="nl-NL" sz="1100" b="1" dirty="0" err="1">
                <a:solidFill>
                  <a:schemeClr val="accent2"/>
                </a:solidFill>
              </a:rPr>
              <a:t>werkgroepleden</a:t>
            </a:r>
            <a:endParaRPr lang="nl-NL" sz="1100" b="1" dirty="0">
              <a:solidFill>
                <a:schemeClr val="accent2"/>
              </a:solidFill>
            </a:endParaRPr>
          </a:p>
          <a:p>
            <a:pPr marL="171450" indent="-171450">
              <a:buFont typeface="Wingdings" panose="05000000000000000000" pitchFamily="2" charset="2"/>
              <a:buChar char="§"/>
            </a:pPr>
            <a:r>
              <a:rPr lang="nl-NL" sz="1100" dirty="0"/>
              <a:t>hoe maak je een wadi? Er is behoefte aan praktische informatie. Misschien kan hier iets op worden georganiseerd vanuit de buurtwerkgroep.</a:t>
            </a:r>
          </a:p>
          <a:p>
            <a:pPr marL="171450" indent="-171450">
              <a:buFont typeface="Wingdings" panose="05000000000000000000" pitchFamily="2" charset="2"/>
              <a:buChar char="§"/>
            </a:pPr>
            <a:r>
              <a:rPr lang="nl-NL" sz="1100" dirty="0"/>
              <a:t>Els woont bijvoorbeeld in een huis uit 1890 met enkel steens muren. Hoe pak je dat aan?</a:t>
            </a:r>
          </a:p>
          <a:p>
            <a:endParaRPr lang="nl-NL" sz="1100" dirty="0"/>
          </a:p>
          <a:p>
            <a:pPr marL="171450" indent="-171450">
              <a:buFontTx/>
              <a:buChar char="-"/>
            </a:pPr>
            <a:endParaRPr lang="nl-NL" sz="1100" dirty="0"/>
          </a:p>
          <a:p>
            <a:endParaRPr lang="nl-NL" sz="1100" dirty="0"/>
          </a:p>
          <a:p>
            <a:endParaRPr lang="nl-NL" sz="1100" dirty="0"/>
          </a:p>
        </p:txBody>
      </p:sp>
      <p:sp>
        <p:nvSpPr>
          <p:cNvPr id="31" name="Tijdelijke aanduiding voor tekst 30">
            <a:extLst>
              <a:ext uri="{FF2B5EF4-FFF2-40B4-BE49-F238E27FC236}">
                <a16:creationId xmlns:a16="http://schemas.microsoft.com/office/drawing/2014/main" id="{07648579-C73D-4F31-9AA1-9B8925C29257}"/>
              </a:ext>
            </a:extLst>
          </p:cNvPr>
          <p:cNvSpPr>
            <a:spLocks noGrp="1"/>
          </p:cNvSpPr>
          <p:nvPr>
            <p:ph type="body" sz="quarter" idx="24"/>
          </p:nvPr>
        </p:nvSpPr>
        <p:spPr>
          <a:xfrm>
            <a:off x="806484" y="-9265"/>
            <a:ext cx="4375832" cy="556882"/>
          </a:xfrm>
          <a:solidFill>
            <a:srgbClr val="94C11F"/>
          </a:solidFill>
        </p:spPr>
        <p:txBody>
          <a:bodyPr/>
          <a:lstStyle/>
          <a:p>
            <a:r>
              <a:rPr lang="nl-NL" dirty="0"/>
              <a:t>Bloemenbuurt Zelhem | Wijk van de toekomst</a:t>
            </a:r>
          </a:p>
        </p:txBody>
      </p:sp>
      <p:sp>
        <p:nvSpPr>
          <p:cNvPr id="24" name="Tekstvak 23">
            <a:extLst>
              <a:ext uri="{FF2B5EF4-FFF2-40B4-BE49-F238E27FC236}">
                <a16:creationId xmlns:a16="http://schemas.microsoft.com/office/drawing/2014/main" id="{0F934895-2D9A-41B4-BD08-642FF8D7814E}"/>
              </a:ext>
            </a:extLst>
          </p:cNvPr>
          <p:cNvSpPr txBox="1"/>
          <p:nvPr/>
        </p:nvSpPr>
        <p:spPr>
          <a:xfrm rot="5400000">
            <a:off x="4806225" y="6374020"/>
            <a:ext cx="3461806" cy="153568"/>
          </a:xfrm>
          <a:prstGeom prst="rect">
            <a:avLst/>
          </a:prstGeom>
          <a:noFill/>
        </p:spPr>
        <p:txBody>
          <a:bodyPr wrap="square" lIns="0" tIns="0" rIns="0" bIns="0" rtlCol="0">
            <a:spAutoFit/>
          </a:bodyPr>
          <a:lstStyle/>
          <a:p>
            <a:r>
              <a:rPr lang="nl-NL" sz="998" b="1" dirty="0">
                <a:solidFill>
                  <a:srgbClr val="503078"/>
                </a:solidFill>
              </a:rPr>
              <a:t>www.op-morgen.nl </a:t>
            </a:r>
          </a:p>
        </p:txBody>
      </p:sp>
      <p:pic>
        <p:nvPicPr>
          <p:cNvPr id="2" name="Afbeelding 1">
            <a:extLst>
              <a:ext uri="{FF2B5EF4-FFF2-40B4-BE49-F238E27FC236}">
                <a16:creationId xmlns:a16="http://schemas.microsoft.com/office/drawing/2014/main" id="{5B96629F-8749-4643-BA13-45D8592A054A}"/>
              </a:ext>
            </a:extLst>
          </p:cNvPr>
          <p:cNvPicPr>
            <a:picLocks noChangeAspect="1"/>
          </p:cNvPicPr>
          <p:nvPr/>
        </p:nvPicPr>
        <p:blipFill>
          <a:blip r:embed="rId4"/>
          <a:stretch>
            <a:fillRect/>
          </a:stretch>
        </p:blipFill>
        <p:spPr>
          <a:xfrm>
            <a:off x="6520116" y="3773707"/>
            <a:ext cx="24386" cy="780356"/>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0639A9B4-C514-4CFB-81DA-075F6ACA2F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484" y="8585063"/>
            <a:ext cx="1804069" cy="1127342"/>
          </a:xfrm>
          <a:prstGeom prst="rect">
            <a:avLst/>
          </a:prstGeom>
        </p:spPr>
      </p:pic>
      <p:pic>
        <p:nvPicPr>
          <p:cNvPr id="33" name="Afbeelding 32" descr="Afbeelding met binnen, stof&#10;&#10;Automatisch gegenereerde beschrijving">
            <a:extLst>
              <a:ext uri="{FF2B5EF4-FFF2-40B4-BE49-F238E27FC236}">
                <a16:creationId xmlns:a16="http://schemas.microsoft.com/office/drawing/2014/main" id="{A3B493EB-AFC5-43E4-9D3F-09B13431EF4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360332" y="5638350"/>
            <a:ext cx="2724639" cy="1637665"/>
          </a:xfrm>
          <a:prstGeom prst="rect">
            <a:avLst/>
          </a:prstGeom>
        </p:spPr>
      </p:pic>
      <p:pic>
        <p:nvPicPr>
          <p:cNvPr id="34" name="Afbeelding 33" descr="Afbeelding met tekst&#10;&#10;Automatisch gegenereerde beschrijving">
            <a:extLst>
              <a:ext uri="{FF2B5EF4-FFF2-40B4-BE49-F238E27FC236}">
                <a16:creationId xmlns:a16="http://schemas.microsoft.com/office/drawing/2014/main" id="{928F7FD0-5A28-4A90-BD29-9D4F9031AD5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98057" y="5631971"/>
            <a:ext cx="2962275" cy="1637665"/>
          </a:xfrm>
          <a:prstGeom prst="rect">
            <a:avLst/>
          </a:prstGeom>
        </p:spPr>
      </p:pic>
    </p:spTree>
    <p:extLst>
      <p:ext uri="{BB962C8B-B14F-4D97-AF65-F5344CB8AC3E}">
        <p14:creationId xmlns:p14="http://schemas.microsoft.com/office/powerpoint/2010/main" val="91660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7ABA74-5C94-4565-94F5-0060E3C766A5}"/>
              </a:ext>
            </a:extLst>
          </p:cNvPr>
          <p:cNvSpPr/>
          <p:nvPr/>
        </p:nvSpPr>
        <p:spPr>
          <a:xfrm>
            <a:off x="781414" y="8900652"/>
            <a:ext cx="1804572" cy="582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Tijdelijke aanduiding voor afbeelding 1">
            <a:extLst>
              <a:ext uri="{FF2B5EF4-FFF2-40B4-BE49-F238E27FC236}">
                <a16:creationId xmlns:a16="http://schemas.microsoft.com/office/drawing/2014/main" id="{3B69B49A-7E2A-42E8-8AAB-552FE8725BFC}"/>
              </a:ext>
            </a:extLst>
          </p:cNvPr>
          <p:cNvPicPr>
            <a:picLocks noGrp="1" noChangeAspect="1"/>
          </p:cNvPicPr>
          <p:nvPr>
            <p:ph type="pic" sz="quarter" idx="23"/>
          </p:nvPr>
        </p:nvPicPr>
        <p:blipFill>
          <a:blip r:embed="rId2"/>
          <a:srcRect l="11794" r="11794"/>
          <a:stretch>
            <a:fillRect/>
          </a:stretch>
        </p:blipFill>
        <p:spPr>
          <a:xfrm>
            <a:off x="0" y="23813"/>
            <a:ext cx="6858000" cy="3684587"/>
          </a:xfrm>
          <a:prstGeom prst="rect">
            <a:avLst/>
          </a:prstGeom>
        </p:spPr>
      </p:pic>
      <p:sp>
        <p:nvSpPr>
          <p:cNvPr id="82" name="Tijdelijke aanduiding voor tekst 81">
            <a:extLst>
              <a:ext uri="{FF2B5EF4-FFF2-40B4-BE49-F238E27FC236}">
                <a16:creationId xmlns:a16="http://schemas.microsoft.com/office/drawing/2014/main" id="{F0C617C7-7D6F-4DDB-B67C-13D57281AD3E}"/>
              </a:ext>
            </a:extLst>
          </p:cNvPr>
          <p:cNvSpPr>
            <a:spLocks noGrp="1"/>
          </p:cNvSpPr>
          <p:nvPr>
            <p:ph type="body" sz="quarter" idx="13"/>
          </p:nvPr>
        </p:nvSpPr>
        <p:spPr>
          <a:xfrm>
            <a:off x="590914" y="2106414"/>
            <a:ext cx="4837707" cy="374439"/>
          </a:xfrm>
        </p:spPr>
        <p:txBody>
          <a:bodyPr/>
          <a:lstStyle/>
          <a:p>
            <a:r>
              <a:rPr lang="nl-NL" dirty="0">
                <a:solidFill>
                  <a:srgbClr val="009FE3"/>
                </a:solidFill>
              </a:rPr>
              <a:t>Afspraken</a:t>
            </a:r>
          </a:p>
        </p:txBody>
      </p:sp>
      <p:sp>
        <p:nvSpPr>
          <p:cNvPr id="88" name="Tijdelijke aanduiding voor tekst 87">
            <a:extLst>
              <a:ext uri="{FF2B5EF4-FFF2-40B4-BE49-F238E27FC236}">
                <a16:creationId xmlns:a16="http://schemas.microsoft.com/office/drawing/2014/main" id="{B482464B-82E0-4464-84F7-3C6F5CC8EBE7}"/>
              </a:ext>
            </a:extLst>
          </p:cNvPr>
          <p:cNvSpPr>
            <a:spLocks noGrp="1"/>
          </p:cNvSpPr>
          <p:nvPr>
            <p:ph type="body" sz="quarter" idx="24"/>
          </p:nvPr>
        </p:nvSpPr>
        <p:spPr>
          <a:xfrm>
            <a:off x="806485" y="-9265"/>
            <a:ext cx="4375832" cy="556882"/>
          </a:xfrm>
          <a:solidFill>
            <a:srgbClr val="94C11F"/>
          </a:solidFill>
        </p:spPr>
        <p:txBody>
          <a:bodyPr/>
          <a:lstStyle/>
          <a:p>
            <a:r>
              <a:rPr lang="nl-NL" dirty="0"/>
              <a:t>Bloemenbuurt Zelhem | Wijk van de toekomst</a:t>
            </a:r>
          </a:p>
        </p:txBody>
      </p:sp>
      <p:sp>
        <p:nvSpPr>
          <p:cNvPr id="8" name="Tekstvak 7">
            <a:extLst>
              <a:ext uri="{FF2B5EF4-FFF2-40B4-BE49-F238E27FC236}">
                <a16:creationId xmlns:a16="http://schemas.microsoft.com/office/drawing/2014/main" id="{C7AA0E49-87DA-4203-ADDF-17492608DFCF}"/>
              </a:ext>
            </a:extLst>
          </p:cNvPr>
          <p:cNvSpPr txBox="1"/>
          <p:nvPr/>
        </p:nvSpPr>
        <p:spPr>
          <a:xfrm rot="5400000">
            <a:off x="4806225" y="6374020"/>
            <a:ext cx="3461806" cy="153568"/>
          </a:xfrm>
          <a:prstGeom prst="rect">
            <a:avLst/>
          </a:prstGeom>
          <a:noFill/>
        </p:spPr>
        <p:txBody>
          <a:bodyPr wrap="square" lIns="0" tIns="0" rIns="0" bIns="0" rtlCol="0">
            <a:spAutoFit/>
          </a:bodyPr>
          <a:lstStyle/>
          <a:p>
            <a:r>
              <a:rPr lang="nl-NL" sz="998" b="1" dirty="0">
                <a:solidFill>
                  <a:srgbClr val="503078"/>
                </a:solidFill>
              </a:rPr>
              <a:t>www.op-morgen.nl </a:t>
            </a:r>
          </a:p>
        </p:txBody>
      </p:sp>
      <p:pic>
        <p:nvPicPr>
          <p:cNvPr id="5" name="Afbeelding 4">
            <a:extLst>
              <a:ext uri="{FF2B5EF4-FFF2-40B4-BE49-F238E27FC236}">
                <a16:creationId xmlns:a16="http://schemas.microsoft.com/office/drawing/2014/main" id="{DE0EDD14-04DB-496F-A59B-E3CD35A41F26}"/>
              </a:ext>
            </a:extLst>
          </p:cNvPr>
          <p:cNvPicPr>
            <a:picLocks noChangeAspect="1"/>
          </p:cNvPicPr>
          <p:nvPr/>
        </p:nvPicPr>
        <p:blipFill>
          <a:blip r:embed="rId3"/>
          <a:stretch>
            <a:fillRect/>
          </a:stretch>
        </p:blipFill>
        <p:spPr>
          <a:xfrm>
            <a:off x="6514893" y="3823972"/>
            <a:ext cx="24386" cy="780356"/>
          </a:xfrm>
          <a:prstGeom prst="rect">
            <a:avLst/>
          </a:prstGeom>
        </p:spPr>
      </p:pic>
      <p:pic>
        <p:nvPicPr>
          <p:cNvPr id="6" name="Afbeelding 5">
            <a:extLst>
              <a:ext uri="{FF2B5EF4-FFF2-40B4-BE49-F238E27FC236}">
                <a16:creationId xmlns:a16="http://schemas.microsoft.com/office/drawing/2014/main" id="{F6626888-7229-4628-8348-1727CF8D2A8B}"/>
              </a:ext>
            </a:extLst>
          </p:cNvPr>
          <p:cNvPicPr>
            <a:picLocks noChangeAspect="1"/>
          </p:cNvPicPr>
          <p:nvPr/>
        </p:nvPicPr>
        <p:blipFill>
          <a:blip r:embed="rId4"/>
          <a:stretch>
            <a:fillRect/>
          </a:stretch>
        </p:blipFill>
        <p:spPr>
          <a:xfrm>
            <a:off x="781414" y="8585062"/>
            <a:ext cx="1804572" cy="1127858"/>
          </a:xfrm>
          <a:prstGeom prst="rect">
            <a:avLst/>
          </a:prstGeom>
        </p:spPr>
      </p:pic>
      <p:graphicFrame>
        <p:nvGraphicFramePr>
          <p:cNvPr id="13" name="Tabel 4">
            <a:extLst>
              <a:ext uri="{FF2B5EF4-FFF2-40B4-BE49-F238E27FC236}">
                <a16:creationId xmlns:a16="http://schemas.microsoft.com/office/drawing/2014/main" id="{94CB74C9-3C27-4788-BED5-E15626330444}"/>
              </a:ext>
            </a:extLst>
          </p:cNvPr>
          <p:cNvGraphicFramePr>
            <a:graphicFrameLocks noGrp="1"/>
          </p:cNvGraphicFramePr>
          <p:nvPr>
            <p:extLst>
              <p:ext uri="{D42A27DB-BD31-4B8C-83A1-F6EECF244321}">
                <p14:modId xmlns:p14="http://schemas.microsoft.com/office/powerpoint/2010/main" val="1720413127"/>
              </p:ext>
            </p:extLst>
          </p:nvPr>
        </p:nvGraphicFramePr>
        <p:xfrm>
          <a:off x="590914" y="2630218"/>
          <a:ext cx="5169806" cy="5668750"/>
        </p:xfrm>
        <a:graphic>
          <a:graphicData uri="http://schemas.openxmlformats.org/drawingml/2006/table">
            <a:tbl>
              <a:tblPr firstRow="1" bandRow="1">
                <a:tableStyleId>{1E171933-4619-4E11-9A3F-F7608DF75F80}</a:tableStyleId>
              </a:tblPr>
              <a:tblGrid>
                <a:gridCol w="2236106">
                  <a:extLst>
                    <a:ext uri="{9D8B030D-6E8A-4147-A177-3AD203B41FA5}">
                      <a16:colId xmlns:a16="http://schemas.microsoft.com/office/drawing/2014/main" val="1096069641"/>
                    </a:ext>
                  </a:extLst>
                </a:gridCol>
                <a:gridCol w="1607820">
                  <a:extLst>
                    <a:ext uri="{9D8B030D-6E8A-4147-A177-3AD203B41FA5}">
                      <a16:colId xmlns:a16="http://schemas.microsoft.com/office/drawing/2014/main" val="949355687"/>
                    </a:ext>
                  </a:extLst>
                </a:gridCol>
                <a:gridCol w="1325880">
                  <a:extLst>
                    <a:ext uri="{9D8B030D-6E8A-4147-A177-3AD203B41FA5}">
                      <a16:colId xmlns:a16="http://schemas.microsoft.com/office/drawing/2014/main" val="1398967410"/>
                    </a:ext>
                  </a:extLst>
                </a:gridCol>
              </a:tblGrid>
              <a:tr h="304029">
                <a:tc>
                  <a:txBody>
                    <a:bodyPr/>
                    <a:lstStyle/>
                    <a:p>
                      <a:r>
                        <a:rPr lang="nl-NL" sz="900" dirty="0"/>
                        <a:t>Wat </a:t>
                      </a:r>
                    </a:p>
                  </a:txBody>
                  <a:tcPr/>
                </a:tc>
                <a:tc>
                  <a:txBody>
                    <a:bodyPr/>
                    <a:lstStyle/>
                    <a:p>
                      <a:r>
                        <a:rPr lang="nl-NL" sz="900" dirty="0"/>
                        <a:t>Wie </a:t>
                      </a:r>
                    </a:p>
                  </a:txBody>
                  <a:tcPr/>
                </a:tc>
                <a:tc>
                  <a:txBody>
                    <a:bodyPr/>
                    <a:lstStyle/>
                    <a:p>
                      <a:r>
                        <a:rPr lang="nl-NL" sz="900" dirty="0"/>
                        <a:t>wanneer</a:t>
                      </a:r>
                    </a:p>
                  </a:txBody>
                  <a:tcPr/>
                </a:tc>
                <a:extLst>
                  <a:ext uri="{0D108BD9-81ED-4DB2-BD59-A6C34878D82A}">
                    <a16:rowId xmlns:a16="http://schemas.microsoft.com/office/drawing/2014/main" val="2972158145"/>
                  </a:ext>
                </a:extLst>
              </a:tr>
              <a:tr h="618341">
                <a:tc>
                  <a:txBody>
                    <a:bodyPr/>
                    <a:lstStyle/>
                    <a:p>
                      <a:r>
                        <a:rPr lang="nl-NL" sz="900" dirty="0"/>
                        <a:t>Coördinatie uitdelen zaden, uitnodigen duurzaamheidsmarkt in juni, te beginnen met uitwerken draaiboek </a:t>
                      </a:r>
                    </a:p>
                  </a:txBody>
                  <a:tcPr/>
                </a:tc>
                <a:tc>
                  <a:txBody>
                    <a:bodyPr/>
                    <a:lstStyle/>
                    <a:p>
                      <a:r>
                        <a:rPr lang="nl-NL" sz="900" dirty="0"/>
                        <a:t>Aileen, iom werkgroep via de mail</a:t>
                      </a:r>
                    </a:p>
                  </a:txBody>
                  <a:tcPr/>
                </a:tc>
                <a:tc>
                  <a:txBody>
                    <a:bodyPr/>
                    <a:lstStyle/>
                    <a:p>
                      <a:r>
                        <a:rPr lang="nl-NL" sz="900" dirty="0"/>
                        <a:t>Maart</a:t>
                      </a:r>
                    </a:p>
                  </a:txBody>
                  <a:tcPr/>
                </a:tc>
                <a:extLst>
                  <a:ext uri="{0D108BD9-81ED-4DB2-BD59-A6C34878D82A}">
                    <a16:rowId xmlns:a16="http://schemas.microsoft.com/office/drawing/2014/main" val="2433027739"/>
                  </a:ext>
                </a:extLst>
              </a:tr>
              <a:tr h="618341">
                <a:tc>
                  <a:txBody>
                    <a:bodyPr/>
                    <a:lstStyle/>
                    <a:p>
                      <a:r>
                        <a:rPr lang="nl-NL" sz="900" dirty="0"/>
                        <a:t>Maken tekst/kaartje om met de zaadjes rond te delen (</a:t>
                      </a:r>
                      <a:r>
                        <a:rPr lang="nl-NL" sz="900" dirty="0" err="1"/>
                        <a:t>oa</a:t>
                      </a:r>
                      <a:r>
                        <a:rPr lang="nl-NL" sz="900" dirty="0"/>
                        <a:t> uitnodiging markt juni en info over zaaipakketje)</a:t>
                      </a:r>
                    </a:p>
                  </a:txBody>
                  <a:tcPr/>
                </a:tc>
                <a:tc>
                  <a:txBody>
                    <a:bodyPr/>
                    <a:lstStyle/>
                    <a:p>
                      <a:r>
                        <a:rPr lang="nl-NL" sz="900" dirty="0"/>
                        <a:t>Aileen </a:t>
                      </a:r>
                      <a:r>
                        <a:rPr lang="nl-NL" sz="900" dirty="0" err="1"/>
                        <a:t>ism</a:t>
                      </a:r>
                      <a:r>
                        <a:rPr lang="nl-NL" sz="900" dirty="0"/>
                        <a:t> Marieke en Ellen Somsen van de gemeente (communicatiemedewerker)</a:t>
                      </a:r>
                    </a:p>
                  </a:txBody>
                  <a:tcPr/>
                </a:tc>
                <a:tc>
                  <a:txBody>
                    <a:bodyPr/>
                    <a:lstStyle/>
                    <a:p>
                      <a:r>
                        <a:rPr lang="nl-NL" sz="900" dirty="0"/>
                        <a:t>Z.s.m.</a:t>
                      </a:r>
                    </a:p>
                  </a:txBody>
                  <a:tcPr/>
                </a:tc>
                <a:extLst>
                  <a:ext uri="{0D108BD9-81ED-4DB2-BD59-A6C34878D82A}">
                    <a16:rowId xmlns:a16="http://schemas.microsoft.com/office/drawing/2014/main" val="374669876"/>
                  </a:ext>
                </a:extLst>
              </a:tr>
              <a:tr h="490536">
                <a:tc>
                  <a:txBody>
                    <a:bodyPr/>
                    <a:lstStyle/>
                    <a:p>
                      <a:r>
                        <a:rPr lang="nl-NL" sz="900" dirty="0"/>
                        <a:t>Op zoek naar geschikte plek in de wijk voor de Bijenberg (tegenover Zonnekamp?)</a:t>
                      </a:r>
                    </a:p>
                  </a:txBody>
                  <a:tcPr/>
                </a:tc>
                <a:tc>
                  <a:txBody>
                    <a:bodyPr/>
                    <a:lstStyle/>
                    <a:p>
                      <a:r>
                        <a:rPr lang="nl-NL" sz="900" dirty="0"/>
                        <a:t>Marieke, Marja, Michiel, Els, Aileen</a:t>
                      </a:r>
                    </a:p>
                  </a:txBody>
                  <a:tcPr/>
                </a:tc>
                <a:tc>
                  <a:txBody>
                    <a:bodyPr/>
                    <a:lstStyle/>
                    <a:p>
                      <a:r>
                        <a:rPr lang="nl-NL" sz="900" dirty="0"/>
                        <a:t>Dinsdag 22 maart 17.30 uur bij Zonnekamp en daarna bij Marieke thuis doorpraten</a:t>
                      </a:r>
                    </a:p>
                  </a:txBody>
                  <a:tcPr/>
                </a:tc>
                <a:extLst>
                  <a:ext uri="{0D108BD9-81ED-4DB2-BD59-A6C34878D82A}">
                    <a16:rowId xmlns:a16="http://schemas.microsoft.com/office/drawing/2014/main" val="3680237541"/>
                  </a:ext>
                </a:extLst>
              </a:tr>
              <a:tr h="746145">
                <a:tc>
                  <a:txBody>
                    <a:bodyPr/>
                    <a:lstStyle/>
                    <a:p>
                      <a:r>
                        <a:rPr lang="nl-NL" sz="900" dirty="0"/>
                        <a:t>Vragen aan </a:t>
                      </a:r>
                      <a:r>
                        <a:rPr lang="nl-NL" sz="900" dirty="0" err="1"/>
                        <a:t>Welkoop</a:t>
                      </a:r>
                      <a:r>
                        <a:rPr lang="nl-NL" sz="900" dirty="0"/>
                        <a:t> of zij zaden willen leveren. Reclame is mogelijk. Eventueel heeft Otto ook nog zaden die kunnen worden gebruikt. </a:t>
                      </a:r>
                    </a:p>
                  </a:txBody>
                  <a:tcPr/>
                </a:tc>
                <a:tc>
                  <a:txBody>
                    <a:bodyPr/>
                    <a:lstStyle/>
                    <a:p>
                      <a:r>
                        <a:rPr lang="nl-NL" sz="900" dirty="0"/>
                        <a:t>Marja</a:t>
                      </a:r>
                    </a:p>
                  </a:txBody>
                  <a:tcPr/>
                </a:tc>
                <a:tc>
                  <a:txBody>
                    <a:bodyPr/>
                    <a:lstStyle/>
                    <a:p>
                      <a:r>
                        <a:rPr lang="nl-NL" sz="900" dirty="0" err="1"/>
                        <a:t>Z.s.m</a:t>
                      </a:r>
                      <a:endParaRPr lang="nl-NL" sz="900" dirty="0"/>
                    </a:p>
                  </a:txBody>
                  <a:tcPr/>
                </a:tc>
                <a:extLst>
                  <a:ext uri="{0D108BD9-81ED-4DB2-BD59-A6C34878D82A}">
                    <a16:rowId xmlns:a16="http://schemas.microsoft.com/office/drawing/2014/main" val="1572551726"/>
                  </a:ext>
                </a:extLst>
              </a:tr>
              <a:tr h="746145">
                <a:tc>
                  <a:txBody>
                    <a:bodyPr/>
                    <a:lstStyle/>
                    <a:p>
                      <a:r>
                        <a:rPr lang="nl-NL" sz="900" dirty="0"/>
                        <a:t>Check bij andere partnerorganisaties (</a:t>
                      </a:r>
                      <a:r>
                        <a:rPr lang="nl-NL" sz="900" dirty="0" err="1"/>
                        <a:t>oa</a:t>
                      </a:r>
                      <a:r>
                        <a:rPr lang="nl-NL" sz="900" dirty="0"/>
                        <a:t> school, </a:t>
                      </a:r>
                      <a:r>
                        <a:rPr lang="nl-NL" sz="900" dirty="0" err="1"/>
                        <a:t>ProWonen</a:t>
                      </a:r>
                      <a:r>
                        <a:rPr lang="nl-NL" sz="900" dirty="0"/>
                        <a:t>, Zonnekamp, IKZ of zij ook iets willen met de acties in april en juni) </a:t>
                      </a:r>
                    </a:p>
                  </a:txBody>
                  <a:tcPr/>
                </a:tc>
                <a:tc>
                  <a:txBody>
                    <a:bodyPr/>
                    <a:lstStyle/>
                    <a:p>
                      <a:r>
                        <a:rPr lang="nl-NL" sz="900" dirty="0"/>
                        <a:t>Aileen</a:t>
                      </a:r>
                    </a:p>
                  </a:txBody>
                  <a:tcPr/>
                </a:tc>
                <a:tc>
                  <a:txBody>
                    <a:bodyPr/>
                    <a:lstStyle/>
                    <a:p>
                      <a:r>
                        <a:rPr lang="nl-NL" sz="900" dirty="0"/>
                        <a:t>Z.s.m.</a:t>
                      </a:r>
                    </a:p>
                  </a:txBody>
                  <a:tcPr/>
                </a:tc>
                <a:extLst>
                  <a:ext uri="{0D108BD9-81ED-4DB2-BD59-A6C34878D82A}">
                    <a16:rowId xmlns:a16="http://schemas.microsoft.com/office/drawing/2014/main" val="3182513697"/>
                  </a:ext>
                </a:extLst>
              </a:tr>
              <a:tr h="304029">
                <a:tc>
                  <a:txBody>
                    <a:bodyPr/>
                    <a:lstStyle/>
                    <a:p>
                      <a:r>
                        <a:rPr lang="nl-NL" sz="900" dirty="0"/>
                        <a:t>Zadenpakketjes bij Marieke</a:t>
                      </a:r>
                    </a:p>
                  </a:txBody>
                  <a:tcPr/>
                </a:tc>
                <a:tc>
                  <a:txBody>
                    <a:bodyPr/>
                    <a:lstStyle/>
                    <a:p>
                      <a:r>
                        <a:rPr lang="nl-NL" sz="900" dirty="0"/>
                        <a:t>Marieke</a:t>
                      </a:r>
                    </a:p>
                  </a:txBody>
                  <a:tcPr/>
                </a:tc>
                <a:tc>
                  <a:txBody>
                    <a:bodyPr/>
                    <a:lstStyle/>
                    <a:p>
                      <a:r>
                        <a:rPr lang="nl-NL" sz="900" dirty="0"/>
                        <a:t>9 april</a:t>
                      </a:r>
                    </a:p>
                  </a:txBody>
                  <a:tcPr/>
                </a:tc>
                <a:extLst>
                  <a:ext uri="{0D108BD9-81ED-4DB2-BD59-A6C34878D82A}">
                    <a16:rowId xmlns:a16="http://schemas.microsoft.com/office/drawing/2014/main" val="3629383190"/>
                  </a:ext>
                </a:extLst>
              </a:tr>
              <a:tr h="746145">
                <a:tc>
                  <a:txBody>
                    <a:bodyPr/>
                    <a:lstStyle/>
                    <a:p>
                      <a:r>
                        <a:rPr lang="nl-NL" sz="900" dirty="0"/>
                        <a:t>Ronddelen zaden in de buurt</a:t>
                      </a:r>
                    </a:p>
                  </a:txBody>
                  <a:tcPr/>
                </a:tc>
                <a:tc>
                  <a:txBody>
                    <a:bodyPr/>
                    <a:lstStyle/>
                    <a:p>
                      <a:r>
                        <a:rPr lang="nl-NL" sz="900" dirty="0"/>
                        <a:t>Alie, Ria, Els, Marieke, Marja, Marion, Michel, Aileen </a:t>
                      </a:r>
                    </a:p>
                    <a:p>
                      <a:r>
                        <a:rPr lang="nl-NL" sz="900" dirty="0"/>
                        <a:t>MEER HULP IS VAN HARTE WEKOM!</a:t>
                      </a:r>
                    </a:p>
                    <a:p>
                      <a:endParaRPr lang="nl-NL" sz="900" dirty="0"/>
                    </a:p>
                  </a:txBody>
                  <a:tcPr/>
                </a:tc>
                <a:tc>
                  <a:txBody>
                    <a:bodyPr/>
                    <a:lstStyle/>
                    <a:p>
                      <a:r>
                        <a:rPr lang="nl-NL" sz="900" dirty="0"/>
                        <a:t>9-16 april</a:t>
                      </a:r>
                    </a:p>
                  </a:txBody>
                  <a:tcPr/>
                </a:tc>
                <a:extLst>
                  <a:ext uri="{0D108BD9-81ED-4DB2-BD59-A6C34878D82A}">
                    <a16:rowId xmlns:a16="http://schemas.microsoft.com/office/drawing/2014/main" val="45834130"/>
                  </a:ext>
                </a:extLst>
              </a:tr>
              <a:tr h="362732">
                <a:tc>
                  <a:txBody>
                    <a:bodyPr/>
                    <a:lstStyle/>
                    <a:p>
                      <a:r>
                        <a:rPr lang="nl-NL" sz="900" dirty="0"/>
                        <a:t>Volgende bijeenkomst buurtwerkgroep</a:t>
                      </a:r>
                    </a:p>
                  </a:txBody>
                  <a:tcPr/>
                </a:tc>
                <a:tc>
                  <a:txBody>
                    <a:bodyPr/>
                    <a:lstStyle/>
                    <a:p>
                      <a:r>
                        <a:rPr lang="nl-NL" sz="900" dirty="0"/>
                        <a:t>Aileen</a:t>
                      </a:r>
                    </a:p>
                  </a:txBody>
                  <a:tcPr/>
                </a:tc>
                <a:tc>
                  <a:txBody>
                    <a:bodyPr/>
                    <a:lstStyle/>
                    <a:p>
                      <a:r>
                        <a:rPr lang="nl-NL" sz="900" dirty="0"/>
                        <a:t>Dinsdag 24 mei 19.30-21.00 uur. Locatie</a:t>
                      </a:r>
                      <a:r>
                        <a:rPr lang="nl-NL" sz="900"/>
                        <a:t>: Zonnekamp </a:t>
                      </a:r>
                      <a:r>
                        <a:rPr lang="nl-NL" sz="900" dirty="0"/>
                        <a:t>Zelhem </a:t>
                      </a:r>
                    </a:p>
                  </a:txBody>
                  <a:tcPr/>
                </a:tc>
                <a:extLst>
                  <a:ext uri="{0D108BD9-81ED-4DB2-BD59-A6C34878D82A}">
                    <a16:rowId xmlns:a16="http://schemas.microsoft.com/office/drawing/2014/main" val="1688999511"/>
                  </a:ext>
                </a:extLst>
              </a:tr>
            </a:tbl>
          </a:graphicData>
        </a:graphic>
      </p:graphicFrame>
    </p:spTree>
    <p:extLst>
      <p:ext uri="{BB962C8B-B14F-4D97-AF65-F5344CB8AC3E}">
        <p14:creationId xmlns:p14="http://schemas.microsoft.com/office/powerpoint/2010/main" val="725808933"/>
      </p:ext>
    </p:extLst>
  </p:cSld>
  <p:clrMapOvr>
    <a:masterClrMapping/>
  </p:clrMapOvr>
</p:sld>
</file>

<file path=ppt/theme/theme1.xml><?xml version="1.0" encoding="utf-8"?>
<a:theme xmlns:a="http://schemas.openxmlformats.org/drawingml/2006/main" name="Flyer A4">
  <a:themeElements>
    <a:clrScheme name="Aangepast 6">
      <a:dk1>
        <a:sysClr val="windowText" lastClr="000000"/>
      </a:dk1>
      <a:lt1>
        <a:sysClr val="window" lastClr="FFFFFF"/>
      </a:lt1>
      <a:dk2>
        <a:srgbClr val="392772"/>
      </a:dk2>
      <a:lt2>
        <a:srgbClr val="ECECEC"/>
      </a:lt2>
      <a:accent1>
        <a:srgbClr val="392772"/>
      </a:accent1>
      <a:accent2>
        <a:srgbClr val="E6007E"/>
      </a:accent2>
      <a:accent3>
        <a:srgbClr val="D0C0A7"/>
      </a:accent3>
      <a:accent4>
        <a:srgbClr val="392772"/>
      </a:accent4>
      <a:accent5>
        <a:srgbClr val="E6007E"/>
      </a:accent5>
      <a:accent6>
        <a:srgbClr val="EEE8DB"/>
      </a:accent6>
      <a:hlink>
        <a:srgbClr val="392772"/>
      </a:hlink>
      <a:folHlink>
        <a:srgbClr val="3927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B-A4-Flyer.potx" id="{DD7B78C1-FB80-4837-B170-E2690232A7A4}" vid="{5C8DDDE3-FF36-430B-9A71-010F9D2D7FB5}"/>
    </a:ext>
  </a:extLst>
</a:theme>
</file>

<file path=ppt/theme/theme2.xml><?xml version="1.0" encoding="utf-8"?>
<a:theme xmlns:a="http://schemas.openxmlformats.org/drawingml/2006/main" name="TIPS">
  <a:themeElements>
    <a:clrScheme name="Gemeente Bronckhorst">
      <a:dk1>
        <a:sysClr val="windowText" lastClr="000000"/>
      </a:dk1>
      <a:lt1>
        <a:sysClr val="window" lastClr="FFFFFF"/>
      </a:lt1>
      <a:dk2>
        <a:srgbClr val="392772"/>
      </a:dk2>
      <a:lt2>
        <a:srgbClr val="ECECEC"/>
      </a:lt2>
      <a:accent1>
        <a:srgbClr val="392772"/>
      </a:accent1>
      <a:accent2>
        <a:srgbClr val="E6007E"/>
      </a:accent2>
      <a:accent3>
        <a:srgbClr val="D0C0A7"/>
      </a:accent3>
      <a:accent4>
        <a:srgbClr val="392772"/>
      </a:accent4>
      <a:accent5>
        <a:srgbClr val="E6007E"/>
      </a:accent5>
      <a:accent6>
        <a:srgbClr val="EEE8DB"/>
      </a:accent6>
      <a:hlink>
        <a:srgbClr val="392772"/>
      </a:hlink>
      <a:folHlink>
        <a:srgbClr val="3927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B-A4-Flyer.potx" id="{DD7B78C1-FB80-4837-B170-E2690232A7A4}" vid="{9355EBB1-50FC-4AB1-BA88-1EBB256F74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xml version="1.0" encoding="utf-8"?>
<customUI xmlns="http://schemas.microsoft.com/office/2009/07/customui">
  <ribbon startFromScratch="false">
    <!-- This is a comment-->
    <tabs>
      <tab id="customTab1" label="MIJN PRESENTATIE" insertBeforeMso="TabHome">
        <group id="Pdf" label="PDF">
          <button idMso="FileSaveAsPdfOrXps" label="Bewaar als PDF" size="large"/>
        </group>
        <group id="Dia" label="Dia's">
          <gallery idMso="SlideNewGallery" size="large"/>
          <gallery idMso="SlideLayoutGallery" size="large"/>
          <button idMso="SlideReset" size="large"/>
        </group>
        <group id="Text" label="Tekst">
          <button idMso="PasteTextOnly" size="large"/>
          <button idMso="IndentDecrease" label="Vorige tekstopmaak" size="large"/>
          <button idMso="IndentIncrease" label="Volgende tekstopmaak" size="large"/>
          <gallery idMso="FontColorPicker" size="large"/>
        </group>
        <group id="Picture" label="Foto's">
          <button idMso="PictureFillCrop" label="Foto bijsnijden" size="large"/>
          <button idMso="ObjectSendToBack" size="large"/>
          <button idMso="ObjectBringToFront" size="large"/>
          <!--	<button idMso="PictureInsertFromFilePowerPoint"/> -->
          <!--	<button idMso="PictureFitCrop" size="large"/>-->
        </group>
      </tab>
    </tabs>
  </ribbon>
</customUI>
</file>

<file path=docProps/app.xml><?xml version="1.0" encoding="utf-8"?>
<Properties xmlns="http://schemas.openxmlformats.org/officeDocument/2006/extended-properties" xmlns:vt="http://schemas.openxmlformats.org/officeDocument/2006/docPropsVTypes">
  <Template>Sjabloon A4-Flyer</Template>
  <TotalTime>102</TotalTime>
  <Words>692</Words>
  <Application>Microsoft Office PowerPoint</Application>
  <PresentationFormat>A4 (210 x 297 mm)</PresentationFormat>
  <Paragraphs>75</Paragraphs>
  <Slides>3</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vt:i4>
      </vt:variant>
    </vt:vector>
  </HeadingPairs>
  <TitlesOfParts>
    <vt:vector size="10" baseType="lpstr">
      <vt:lpstr>Arial</vt:lpstr>
      <vt:lpstr>Calibri</vt:lpstr>
      <vt:lpstr>Roboto Slab</vt:lpstr>
      <vt:lpstr>Wingdings</vt:lpstr>
      <vt:lpstr>Wingdings 2</vt:lpstr>
      <vt:lpstr>Flyer A4</vt:lpstr>
      <vt:lpstr>TIPS</vt:lpstr>
      <vt:lpstr>Terugkoppeling buurtwerkgroep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Maaswinkel, Ellen</dc:creator>
  <cp:lastModifiedBy>Mentink, Aileen</cp:lastModifiedBy>
  <cp:revision>15</cp:revision>
  <cp:lastPrinted>2020-10-05T10:00:06Z</cp:lastPrinted>
  <dcterms:created xsi:type="dcterms:W3CDTF">2021-10-20T07:12:44Z</dcterms:created>
  <dcterms:modified xsi:type="dcterms:W3CDTF">2022-04-20T08:03:17Z</dcterms:modified>
</cp:coreProperties>
</file>